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4"/>
  </p:notesMasterIdLst>
  <p:sldIdLst>
    <p:sldId id="258" r:id="rId2"/>
    <p:sldId id="261" r:id="rId3"/>
    <p:sldId id="265" r:id="rId4"/>
    <p:sldId id="262" r:id="rId5"/>
    <p:sldId id="274" r:id="rId6"/>
    <p:sldId id="296" r:id="rId7"/>
    <p:sldId id="270" r:id="rId8"/>
    <p:sldId id="271" r:id="rId9"/>
    <p:sldId id="272" r:id="rId10"/>
    <p:sldId id="273" r:id="rId11"/>
    <p:sldId id="291" r:id="rId12"/>
    <p:sldId id="276" r:id="rId13"/>
    <p:sldId id="289" r:id="rId14"/>
    <p:sldId id="282" r:id="rId15"/>
    <p:sldId id="283" r:id="rId16"/>
    <p:sldId id="284" r:id="rId17"/>
    <p:sldId id="285" r:id="rId18"/>
    <p:sldId id="287" r:id="rId19"/>
    <p:sldId id="288" r:id="rId20"/>
    <p:sldId id="290" r:id="rId21"/>
    <p:sldId id="264" r:id="rId22"/>
    <p:sldId id="298" r:id="rId23"/>
    <p:sldId id="292" r:id="rId24"/>
    <p:sldId id="299" r:id="rId25"/>
    <p:sldId id="300" r:id="rId26"/>
    <p:sldId id="267" r:id="rId27"/>
    <p:sldId id="269" r:id="rId28"/>
    <p:sldId id="295" r:id="rId29"/>
    <p:sldId id="278" r:id="rId30"/>
    <p:sldId id="280" r:id="rId31"/>
    <p:sldId id="281" r:id="rId32"/>
    <p:sldId id="297" r:id="rId33"/>
  </p:sldIdLst>
  <p:sldSz cx="12192000" cy="6858000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/>
    <p:restoredTop sz="82826"/>
  </p:normalViewPr>
  <p:slideViewPr>
    <p:cSldViewPr snapToGrid="0">
      <p:cViewPr varScale="1">
        <p:scale>
          <a:sx n="98" d="100"/>
          <a:sy n="98" d="100"/>
        </p:scale>
        <p:origin x="1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756D2-E0B8-0D4A-A4A4-BA01602F05B1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CB687-786B-BB49-A635-F093D53B0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10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06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Change in distribution</a:t>
            </a:r>
          </a:p>
          <a:p>
            <a:r>
              <a:rPr lang="fr-FR" dirty="0" err="1"/>
              <a:t>Doesn’t</a:t>
            </a:r>
            <a:r>
              <a:rPr lang="fr-FR" dirty="0"/>
              <a:t> </a:t>
            </a:r>
            <a:r>
              <a:rPr lang="fr-FR" dirty="0" err="1"/>
              <a:t>create</a:t>
            </a:r>
            <a:r>
              <a:rPr lang="fr-FR" dirty="0"/>
              <a:t> </a:t>
            </a:r>
            <a:r>
              <a:rPr lang="fr-FR" dirty="0" err="1"/>
              <a:t>beyond</a:t>
            </a:r>
            <a:r>
              <a:rPr lang="fr-FR" dirty="0"/>
              <a:t>, but </a:t>
            </a:r>
            <a:r>
              <a:rPr lang="fr-FR" dirty="0" err="1"/>
              <a:t>gives</a:t>
            </a:r>
            <a:r>
              <a:rPr lang="fr-FR" dirty="0"/>
              <a:t> the new </a:t>
            </a:r>
            <a:r>
              <a:rPr lang="fr-FR" dirty="0" err="1"/>
              <a:t>shape</a:t>
            </a:r>
            <a:r>
              <a:rPr lang="fr-FR" dirty="0"/>
              <a:t> to the </a:t>
            </a:r>
            <a:r>
              <a:rPr lang="fr-FR" dirty="0" err="1"/>
              <a:t>tail</a:t>
            </a:r>
            <a:r>
              <a:rPr lang="fr-FR" dirty="0"/>
              <a:t> . </a:t>
            </a:r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do </a:t>
            </a:r>
            <a:r>
              <a:rPr lang="fr-FR" dirty="0" err="1"/>
              <a:t>it!</a:t>
            </a:r>
            <a:r>
              <a:rPr lang="fr-FR" dirty="0"/>
              <a:t> (but </a:t>
            </a:r>
            <a:r>
              <a:rPr lang="fr-FR" dirty="0" err="1"/>
              <a:t>we</a:t>
            </a:r>
            <a:r>
              <a:rPr lang="fr-FR" dirty="0"/>
              <a:t> are not sure,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try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09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First </a:t>
            </a:r>
            <a:r>
              <a:rPr lang="fr-FR" dirty="0" err="1"/>
              <a:t>attempt</a:t>
            </a:r>
            <a:r>
              <a:rPr lang="fr-FR" dirty="0"/>
              <a:t>, fail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60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990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Depends</a:t>
            </a:r>
            <a:r>
              <a:rPr lang="fr-FR" dirty="0"/>
              <a:t> on the size of the block, on the </a:t>
            </a:r>
            <a:r>
              <a:rPr lang="fr-FR" dirty="0" err="1"/>
              <a:t>random</a:t>
            </a:r>
            <a:r>
              <a:rPr lang="fr-FR" dirty="0"/>
              <a:t> </a:t>
            </a:r>
            <a:r>
              <a:rPr lang="fr-FR" dirty="0" err="1"/>
              <a:t>seed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293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Disclamer: </a:t>
            </a:r>
            <a:r>
              <a:rPr lang="fr-FR" dirty="0" err="1"/>
              <a:t>depends</a:t>
            </a:r>
            <a:r>
              <a:rPr lang="fr-FR" dirty="0"/>
              <a:t> on the ensemble </a:t>
            </a:r>
            <a:r>
              <a:rPr lang="fr-FR" dirty="0" err="1"/>
              <a:t>member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78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3. for </a:t>
            </a:r>
            <a:r>
              <a:rPr lang="fr-FR" dirty="0" err="1"/>
              <a:t>asymptotically</a:t>
            </a:r>
            <a:r>
              <a:rPr lang="fr-FR" dirty="0"/>
              <a:t> </a:t>
            </a:r>
            <a:r>
              <a:rPr lang="fr-FR" dirty="0" err="1"/>
              <a:t>independent</a:t>
            </a:r>
            <a:r>
              <a:rPr lang="fr-FR" dirty="0"/>
              <a:t> variables, X = 0</a:t>
            </a:r>
          </a:p>
          <a:p>
            <a:r>
              <a:rPr lang="fr-FR" dirty="0"/>
              <a:t>4. </a:t>
            </a:r>
            <a:r>
              <a:rPr lang="fr-FR" dirty="0" err="1"/>
              <a:t>within</a:t>
            </a:r>
            <a:r>
              <a:rPr lang="fr-FR" dirty="0"/>
              <a:t> the class of </a:t>
            </a:r>
            <a:r>
              <a:rPr lang="fr-FR" dirty="0" err="1"/>
              <a:t>asymptotically</a:t>
            </a:r>
            <a:r>
              <a:rPr lang="fr-FR" dirty="0"/>
              <a:t> </a:t>
            </a:r>
            <a:r>
              <a:rPr lang="fr-FR" dirty="0" err="1"/>
              <a:t>dependent</a:t>
            </a:r>
            <a:r>
              <a:rPr lang="fr-FR" dirty="0"/>
              <a:t> variables, the value of X </a:t>
            </a:r>
            <a:r>
              <a:rPr lang="fr-FR" dirty="0" err="1"/>
              <a:t>increases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strength</a:t>
            </a:r>
            <a:r>
              <a:rPr lang="fr-FR" dirty="0"/>
              <a:t> of </a:t>
            </a:r>
            <a:r>
              <a:rPr lang="fr-FR" dirty="0" err="1"/>
              <a:t>dependence</a:t>
            </a:r>
            <a:r>
              <a:rPr lang="fr-FR" dirty="0"/>
              <a:t> at </a:t>
            </a:r>
            <a:r>
              <a:rPr lang="fr-FR" dirty="0" err="1"/>
              <a:t>extreme</a:t>
            </a:r>
            <a:r>
              <a:rPr lang="fr-FR" dirty="0"/>
              <a:t> </a:t>
            </a:r>
            <a:r>
              <a:rPr lang="fr-FR" dirty="0" err="1"/>
              <a:t>levels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507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DBFA6-8DA7-7C1B-1438-7F0927825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3D3886-6CDE-2D5B-5461-DC77BC220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8621FAD-3CBD-C440-C52B-CBE61F7CE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>
                <a:effectLst/>
                <a:latin typeface="Helvetica Neue" panose="02000503000000020004" pitchFamily="2" charset="0"/>
              </a:rPr>
              <a:t>If chi </a:t>
            </a:r>
            <a:r>
              <a:rPr lang="fr-CH" dirty="0" err="1">
                <a:effectLst/>
                <a:latin typeface="Helvetica Neue" panose="02000503000000020004" pitchFamily="2" charset="0"/>
              </a:rPr>
              <a:t>goes</a:t>
            </a:r>
            <a:r>
              <a:rPr lang="fr-CH" dirty="0">
                <a:effectLst/>
                <a:latin typeface="Helvetica Neue" panose="02000503000000020004" pitchFamily="2" charset="0"/>
              </a:rPr>
              <a:t> to </a:t>
            </a:r>
            <a:r>
              <a:rPr lang="fr-CH" dirty="0" err="1">
                <a:effectLst/>
                <a:latin typeface="Helvetica Neue" panose="02000503000000020004" pitchFamily="2" charset="0"/>
              </a:rPr>
              <a:t>zero</a:t>
            </a:r>
            <a:r>
              <a:rPr lang="fr-CH" dirty="0">
                <a:effectLst/>
                <a:latin typeface="Helvetica Neue" panose="02000503000000020004" pitchFamily="2" charset="0"/>
              </a:rPr>
              <a:t>: </a:t>
            </a:r>
            <a:r>
              <a:rPr lang="fr-CH" dirty="0" err="1">
                <a:effectLst/>
                <a:latin typeface="Helvetica Neue" panose="02000503000000020004" pitchFamily="2" charset="0"/>
              </a:rPr>
              <a:t>asymptotic</a:t>
            </a:r>
            <a:r>
              <a:rPr lang="fr-CH" dirty="0">
                <a:effectLst/>
                <a:latin typeface="Helvetica Neue" panose="02000503000000020004" pitchFamily="2" charset="0"/>
              </a:rPr>
              <a:t> </a:t>
            </a:r>
            <a:r>
              <a:rPr lang="fr-CH" dirty="0" err="1">
                <a:effectLst/>
                <a:latin typeface="Helvetica Neue" panose="02000503000000020004" pitchFamily="2" charset="0"/>
              </a:rPr>
              <a:t>independence</a:t>
            </a:r>
            <a:r>
              <a:rPr lang="fr-CH" dirty="0">
                <a:effectLst/>
                <a:latin typeface="Helvetica Neue" panose="02000503000000020004" pitchFamily="2" charset="0"/>
              </a:rPr>
              <a:t>. But </a:t>
            </a:r>
            <a:r>
              <a:rPr lang="fr-CH" dirty="0" err="1">
                <a:effectLst/>
                <a:latin typeface="Helvetica Neue" panose="02000503000000020004" pitchFamily="2" charset="0"/>
              </a:rPr>
              <a:t>it</a:t>
            </a:r>
            <a:r>
              <a:rPr lang="fr-CH" dirty="0">
                <a:effectLst/>
                <a:latin typeface="Helvetica Neue" panose="02000503000000020004" pitchFamily="2" charset="0"/>
              </a:rPr>
              <a:t> can </a:t>
            </a:r>
            <a:r>
              <a:rPr lang="fr-CH" dirty="0" err="1">
                <a:effectLst/>
                <a:latin typeface="Helvetica Neue" panose="02000503000000020004" pitchFamily="2" charset="0"/>
              </a:rPr>
              <a:t>be</a:t>
            </a:r>
            <a:r>
              <a:rPr lang="fr-CH" dirty="0">
                <a:effectLst/>
                <a:latin typeface="Helvetica Neue" panose="02000503000000020004" pitchFamily="2" charset="0"/>
              </a:rPr>
              <a:t> </a:t>
            </a:r>
            <a:r>
              <a:rPr lang="fr-CH" dirty="0" err="1">
                <a:effectLst/>
                <a:latin typeface="Helvetica Neue" panose="02000503000000020004" pitchFamily="2" charset="0"/>
              </a:rPr>
              <a:t>dependent</a:t>
            </a:r>
            <a:r>
              <a:rPr lang="fr-CH" dirty="0">
                <a:effectLst/>
                <a:latin typeface="Helvetica Neue" panose="02000503000000020004" pitchFamily="2" charset="0"/>
              </a:rPr>
              <a:t>, but chi </a:t>
            </a:r>
            <a:r>
              <a:rPr lang="fr-CH" dirty="0" err="1">
                <a:effectLst/>
                <a:latin typeface="Helvetica Neue" panose="02000503000000020004" pitchFamily="2" charset="0"/>
              </a:rPr>
              <a:t>equal</a:t>
            </a:r>
            <a:r>
              <a:rPr lang="fr-CH" dirty="0">
                <a:effectLst/>
                <a:latin typeface="Helvetica Neue" panose="02000503000000020004" pitchFamily="2" charset="0"/>
              </a:rPr>
              <a:t> to </a:t>
            </a:r>
            <a:r>
              <a:rPr lang="fr-CH" dirty="0" err="1">
                <a:effectLst/>
                <a:latin typeface="Helvetica Neue" panose="02000503000000020004" pitchFamily="2" charset="0"/>
              </a:rPr>
              <a:t>zero</a:t>
            </a:r>
            <a:endParaRPr lang="fr-CH" dirty="0">
              <a:effectLst/>
              <a:latin typeface="Helvetica Neue" panose="02000503000000020004" pitchFamily="2" charset="0"/>
            </a:endParaRPr>
          </a:p>
          <a:p>
            <a:r>
              <a:rPr lang="fr-CH" b="0" i="0" dirty="0" err="1">
                <a:solidFill>
                  <a:srgbClr val="FFFFFF"/>
                </a:solidFill>
                <a:effectLst/>
                <a:latin typeface="SF Pro Text"/>
              </a:rPr>
              <a:t>chiplot</a:t>
            </a:r>
            <a:r>
              <a:rPr lang="fr-CH" b="0" i="0" dirty="0">
                <a:solidFill>
                  <a:srgbClr val="FFFFFF"/>
                </a:solidFill>
                <a:effectLst/>
                <a:latin typeface="SF Pro Text"/>
              </a:rPr>
              <a:t> {</a:t>
            </a:r>
            <a:r>
              <a:rPr lang="fr-CH" b="0" i="0" dirty="0" err="1">
                <a:solidFill>
                  <a:srgbClr val="FFFFFF"/>
                </a:solidFill>
                <a:effectLst/>
                <a:latin typeface="SF Pro Text"/>
              </a:rPr>
              <a:t>evd</a:t>
            </a:r>
            <a:r>
              <a:rPr lang="fr-CH" b="0" i="0" dirty="0">
                <a:solidFill>
                  <a:srgbClr val="FFFFFF"/>
                </a:solidFill>
                <a:effectLst/>
                <a:latin typeface="SF Pro Text"/>
              </a:rPr>
              <a:t>}</a:t>
            </a:r>
            <a:endParaRPr lang="fr-CH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A02BC4-51E0-332D-750D-BE0113354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147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4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84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24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use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temperature</a:t>
            </a:r>
            <a:r>
              <a:rPr lang="fr-FR" dirty="0"/>
              <a:t> and </a:t>
            </a:r>
            <a:r>
              <a:rPr lang="fr-FR" dirty="0" err="1"/>
              <a:t>precipitation</a:t>
            </a:r>
            <a:r>
              <a:rPr lang="fr-FR" dirty="0"/>
              <a:t> (and quantiles), </a:t>
            </a:r>
            <a:r>
              <a:rPr lang="fr-FR" dirty="0" err="1"/>
              <a:t>don’t</a:t>
            </a:r>
            <a:r>
              <a:rPr lang="fr-FR" dirty="0"/>
              <a:t> use the </a:t>
            </a:r>
            <a:r>
              <a:rPr lang="fr-FR" dirty="0" err="1"/>
              <a:t>daily</a:t>
            </a:r>
            <a:r>
              <a:rPr lang="fr-FR" dirty="0"/>
              <a:t> information first. Just </a:t>
            </a:r>
            <a:r>
              <a:rPr lang="fr-FR" dirty="0" err="1"/>
              <a:t>later</a:t>
            </a:r>
            <a:r>
              <a:rPr lang="fr-FR" dirty="0"/>
              <a:t> for </a:t>
            </a:r>
            <a:r>
              <a:rPr lang="fr-FR" dirty="0" err="1"/>
              <a:t>comparison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10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D7345-F2E6-376F-93B8-A27E6ED72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3BDCF3-A686-2527-B694-6F1D0B655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A00D270-4E05-B37E-811E-E1D43920D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E11B28-97E8-6EC0-0B9D-646DFE28F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06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7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72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create</a:t>
            </a:r>
            <a:r>
              <a:rPr lang="fr-FR" dirty="0"/>
              <a:t> </a:t>
            </a:r>
            <a:r>
              <a:rPr lang="fr-FR" dirty="0" err="1"/>
              <a:t>beyond</a:t>
            </a:r>
            <a:r>
              <a:rPr lang="fr-FR" dirty="0"/>
              <a:t> observation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215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687-786B-BB49-A635-F093D53B01F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9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" y="107044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920353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6" indent="-143930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14367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ECF2-0508-A349-AE81-02DF2F38EA8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C303-D217-414A-94B8-64B586034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44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ECF2-0508-A349-AE81-02DF2F38EA8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C303-D217-414A-94B8-64B586034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48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AEECF2-0508-A349-AE81-02DF2F38EA8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19C303-D217-414A-94B8-64B586034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38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AEECF2-0508-A349-AE81-02DF2F38EA8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19C303-D217-414A-94B8-64B586034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867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6AEECF2-0508-A349-AE81-02DF2F38EA8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D19C303-D217-414A-94B8-64B586034D2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67686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ECF2-0508-A349-AE81-02DF2F38EA8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C303-D217-414A-94B8-64B586034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852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7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302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7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84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7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AEECF2-0508-A349-AE81-02DF2F38EA8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9C303-D217-414A-94B8-64B586034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41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7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05D344-01CF-D95F-519F-93347515745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7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47BB2A-699A-7ED7-2BA1-EF349C210F7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1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ECF2-0508-A349-AE81-02DF2F38EA8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C303-D217-414A-94B8-64B586034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6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AEECF2-0508-A349-AE81-02DF2F38EA8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19C303-D217-414A-94B8-64B586034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3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AEECF2-0508-A349-AE81-02DF2F38EA8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19C303-D217-414A-94B8-64B586034D2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4192693" cy="14303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99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AEECF2-0508-A349-AE81-02DF2F38EA8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19C303-D217-414A-94B8-64B586034D2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72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AEECF2-0508-A349-AE81-02DF2F38EA8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19C303-D217-414A-94B8-64B586034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88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28551" y="3704603"/>
            <a:ext cx="4454736" cy="121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96AEECF2-0508-A349-AE81-02DF2F38EA8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7D19C303-D217-414A-94B8-64B586034D23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/>
        </p:nvSpPr>
        <p:spPr>
          <a:xfrm rot="16200000">
            <a:off x="573338" y="6530279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7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74" r:id="rId16"/>
    <p:sldLayoutId id="2147483661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joc.703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016/j.advwatres" TargetMode="External"/><Relationship Id="rId5" Type="http://schemas.openxmlformats.org/officeDocument/2006/relationships/hyperlink" Target="https://www.meteoswiss.admin.ch/weather/measurement-systems/land-based-stations/automatic-measurement-network.html" TargetMode="External"/><Relationship Id="rId4" Type="http://schemas.openxmlformats.org/officeDocument/2006/relationships/hyperlink" Target="https://doi.org/10.1007/s11069-022-05683-3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C2303-32F1-B840-8826-D5D2A570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5D3C24-6B99-BB48-AB10-AA3CB1F67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i="1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Pauline Rivoire</a:t>
            </a:r>
            <a:r>
              <a:rPr lang="en-US" sz="1600" i="1" kern="100" baseline="300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1,2</a:t>
            </a:r>
            <a:r>
              <a:rPr lang="en-US" sz="1600" i="1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Tatjana Milojevic</a:t>
            </a:r>
            <a:r>
              <a:rPr lang="en-US" sz="1600" i="1" kern="100" baseline="300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600" i="1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Michael Lehning</a:t>
            </a:r>
            <a:r>
              <a:rPr lang="en-US" sz="1600" i="1" kern="100" baseline="300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1,3</a:t>
            </a:r>
            <a:endParaRPr lang="en-US" sz="1600" kern="100" noProof="0" dirty="0">
              <a:effectLst/>
              <a:latin typeface="Helvetica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900" i="1" kern="100" baseline="300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900" i="1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Laboratory of </a:t>
            </a:r>
            <a:r>
              <a:rPr lang="en-US" sz="900" i="1" kern="100" noProof="0" dirty="0" err="1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Cryospheric</a:t>
            </a:r>
            <a:r>
              <a:rPr lang="en-US" sz="900" i="1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Sciences, School of Architecture, Civil and Environmental Engineering, Ecole Polytechnique Fédérale de Lausanne, Lausanne, Switzerland</a:t>
            </a:r>
            <a:endParaRPr lang="en-US" sz="900" kern="100" noProof="0" dirty="0">
              <a:effectLst/>
              <a:latin typeface="Helvetica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900" i="1" kern="100" baseline="300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900" kern="1200" baseline="30000" noProof="0" dirty="0">
                <a:solidFill>
                  <a:srgbClr val="0A1D3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Institute of Earth Surface Dynamics, University of Lausanne, Switzerland</a:t>
            </a:r>
            <a:endParaRPr lang="en-US" sz="900" kern="100" noProof="0" dirty="0">
              <a:effectLst/>
              <a:latin typeface="Helvetica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900" i="1" kern="100" baseline="300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900" i="1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WSL Institute for Snow and Avalanche Research (SLF), Davos, Switzerland</a:t>
            </a:r>
            <a:endParaRPr lang="en-US" sz="900" kern="100" noProof="0" dirty="0">
              <a:effectLst/>
              <a:latin typeface="Helvetica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9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900" noProof="0" dirty="0">
              <a:latin typeface="Helvetica" pitchFamily="2" charset="0"/>
            </a:endParaRPr>
          </a:p>
          <a:p>
            <a:endParaRPr lang="en-US" sz="900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B9CEE1-BEF6-B540-A7CE-B486EF9362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659368-9571-8644-98C3-28A3170DC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r>
              <a:rPr lang="en-US" noProof="0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64CCD5-5BA5-E94A-A85A-BF62861AAB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</a:t>
            </a:fld>
            <a:endParaRPr lang="en-US" noProof="0" dirty="0"/>
          </a:p>
        </p:txBody>
      </p:sp>
      <p:pic>
        <p:nvPicPr>
          <p:cNvPr id="1026" name="Picture 2" descr="Une Hp (74)">
            <a:extLst>
              <a:ext uri="{FF2B5EF4-FFF2-40B4-BE49-F238E27FC236}">
                <a16:creationId xmlns:a16="http://schemas.microsoft.com/office/drawing/2014/main" id="{54F058AD-DAA8-0786-30F3-25895A32D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53" y="3369262"/>
            <a:ext cx="4911023" cy="327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02A039C-8E3A-E266-8D9B-099712CCB689}"/>
              </a:ext>
            </a:extLst>
          </p:cNvPr>
          <p:cNvSpPr txBox="1"/>
          <p:nvPr/>
        </p:nvSpPr>
        <p:spPr>
          <a:xfrm>
            <a:off x="4681840" y="6582528"/>
            <a:ext cx="141405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>
                <a:solidFill>
                  <a:schemeClr val="bg2"/>
                </a:solidFill>
              </a:rPr>
              <a:t>© Adobe Stock 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028" name="Picture 4" descr="Hurricane Igor Made Landfall Nine Years Ago">
            <a:extLst>
              <a:ext uri="{FF2B5EF4-FFF2-40B4-BE49-F238E27FC236}">
                <a16:creationId xmlns:a16="http://schemas.microsoft.com/office/drawing/2014/main" id="{905815CB-1C64-6CC1-07F7-D4DFE15F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15733"/>
            <a:ext cx="4889076" cy="24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1BBD09A-6470-D3B9-E9A9-F560DFD1E481}"/>
              </a:ext>
            </a:extLst>
          </p:cNvPr>
          <p:cNvSpPr txBox="1"/>
          <p:nvPr/>
        </p:nvSpPr>
        <p:spPr>
          <a:xfrm>
            <a:off x="3042132" y="-61967"/>
            <a:ext cx="305344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https://</a:t>
            </a:r>
            <a:r>
              <a:rPr lang="fr-FR" dirty="0" err="1">
                <a:solidFill>
                  <a:schemeClr val="bg2"/>
                </a:solidFill>
              </a:rPr>
              <a:t>vocm.com</a:t>
            </a:r>
            <a:r>
              <a:rPr lang="fr-FR" dirty="0">
                <a:solidFill>
                  <a:schemeClr val="bg2"/>
                </a:solidFill>
              </a:rPr>
              <a:t>/2019/09/21/17211/</a:t>
            </a:r>
          </a:p>
        </p:txBody>
      </p:sp>
    </p:spTree>
    <p:extLst>
      <p:ext uri="{BB962C8B-B14F-4D97-AF65-F5344CB8AC3E}">
        <p14:creationId xmlns:p14="http://schemas.microsoft.com/office/powerpoint/2010/main" val="406149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A8ECE-D0B9-A6B4-EC61-F2F1862AA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8CC98A0-1CA9-8FC4-0161-CDFC8D90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Constrained variables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53FA5404-5FE7-762B-F7B6-7D2908EBB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4934"/>
          <a:stretch/>
        </p:blipFill>
        <p:spPr>
          <a:xfrm>
            <a:off x="885805" y="2215107"/>
            <a:ext cx="2317107" cy="24277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B2C38E-7840-3D03-ABE6-B50B205DA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0" y="1800000"/>
            <a:ext cx="7315200" cy="3657600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9B98959F-6496-61EA-681A-DEFA8D4F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628551" y="3704603"/>
            <a:ext cx="4454736" cy="1215365"/>
          </a:xfrm>
        </p:spPr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ADD0E862-3A53-09CA-A6DB-A97D675B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487985" y="2498752"/>
            <a:ext cx="4724347" cy="683683"/>
          </a:xfrm>
        </p:spPr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r>
              <a:rPr lang="en-US" noProof="0" dirty="0"/>
              <a:t> </a:t>
            </a:r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B46FC8D9-0A37-A9BD-A5C9-B1184371B814}"/>
              </a:ext>
            </a:extLst>
          </p:cNvPr>
          <p:cNvSpPr txBox="1">
            <a:spLocks/>
          </p:cNvSpPr>
          <p:nvPr/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en-US" sz="830" smtClean="0">
                <a:latin typeface="+mj-lt"/>
              </a:rPr>
              <a:pPr/>
              <a:t>10</a:t>
            </a:fld>
            <a:endParaRPr lang="en-US" sz="83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929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E0B26-BA38-ABF5-9EE3-5E785896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Obtained time series: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23E383DC-F838-6820-A35A-62670CB47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1386"/>
          <a:stretch/>
        </p:blipFill>
        <p:spPr>
          <a:xfrm>
            <a:off x="584949" y="2071262"/>
            <a:ext cx="1777251" cy="193980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7F89119-AB8D-E18B-35A6-847E43DFCF18}"/>
              </a:ext>
            </a:extLst>
          </p:cNvPr>
          <p:cNvSpPr txBox="1"/>
          <p:nvPr/>
        </p:nvSpPr>
        <p:spPr>
          <a:xfrm>
            <a:off x="2806700" y="2071262"/>
            <a:ext cx="8775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0" dirty="0"/>
              <a:t>50 years of daily </a:t>
            </a:r>
            <a:r>
              <a:rPr lang="en-US" sz="2800" dirty="0"/>
              <a:t>data: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temperature,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wind speed,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4"/>
                </a:solidFill>
              </a:rPr>
              <a:t>precipitation, </a:t>
            </a:r>
            <a:r>
              <a:rPr lang="en-US" sz="2800" dirty="0">
                <a:solidFill>
                  <a:srgbClr val="042433"/>
                </a:solidFill>
              </a:rPr>
              <a:t>incoming short-wave radiation </a:t>
            </a:r>
            <a:r>
              <a:rPr lang="en-US" sz="2800" dirty="0"/>
              <a:t>and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relative humidity</a:t>
            </a:r>
          </a:p>
          <a:p>
            <a:endParaRPr lang="en-US" sz="2800" noProof="0" dirty="0"/>
          </a:p>
          <a:p>
            <a:endParaRPr lang="en-US" sz="2800" noProof="0" dirty="0"/>
          </a:p>
          <a:p>
            <a:r>
              <a:rPr lang="en-US" sz="2800" noProof="0" dirty="0"/>
              <a:t>Sampled from observation, but matching RCP2.6 seasonal constraints in temperature and precipitation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BCFF36-C864-9C25-65DB-335DBECB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628551" y="3704603"/>
            <a:ext cx="4454736" cy="1215365"/>
          </a:xfrm>
        </p:spPr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E40F968-E7F3-E191-089F-015BBB1F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487985" y="2498752"/>
            <a:ext cx="4724347" cy="683683"/>
          </a:xfrm>
        </p:spPr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r>
              <a:rPr lang="en-US" noProof="0" dirty="0"/>
              <a:t> 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C5D3FDA4-49B4-E088-E61B-D116F1279E83}"/>
              </a:ext>
            </a:extLst>
          </p:cNvPr>
          <p:cNvSpPr txBox="1">
            <a:spLocks/>
          </p:cNvSpPr>
          <p:nvPr/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en-US" sz="830" smtClean="0">
                <a:latin typeface="+mj-lt"/>
              </a:rPr>
              <a:pPr/>
              <a:t>11</a:t>
            </a:fld>
            <a:endParaRPr lang="en-US" sz="83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286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BD273-0029-6FF5-72D5-66E7B4E82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64AD6A-1A79-B123-A0ED-5881DC5E2CC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8EBC24-01EB-2D5E-E6C6-0CCC0CE1A2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5FC7AB-C9F7-4394-C242-D837A61655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17" name="Titre 3">
            <a:extLst>
              <a:ext uri="{FF2B5EF4-FFF2-40B4-BE49-F238E27FC236}">
                <a16:creationId xmlns:a16="http://schemas.microsoft.com/office/drawing/2014/main" id="{9449439D-43E5-9869-9527-56096589BA32}"/>
              </a:ext>
            </a:extLst>
          </p:cNvPr>
          <p:cNvSpPr txBox="1">
            <a:spLocks/>
          </p:cNvSpPr>
          <p:nvPr/>
        </p:nvSpPr>
        <p:spPr>
          <a:xfrm>
            <a:off x="1206500" y="174710"/>
            <a:ext cx="10301817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i="0" kern="1000" spc="-93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Obtained time series: Daily temperature, SON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91498D1-1324-4F84-7E21-666FB58A7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210" y="525531"/>
            <a:ext cx="6379580" cy="63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0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BCED2-18BD-146F-D6D0-27E7D37D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74838"/>
            <a:ext cx="5411893" cy="2391833"/>
          </a:xfrm>
        </p:spPr>
        <p:txBody>
          <a:bodyPr/>
          <a:lstStyle/>
          <a:p>
            <a:r>
              <a:rPr lang="en-US" noProof="0" dirty="0"/>
              <a:t>Or… can we?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A046C9B-A737-EE50-EE20-917B634D43EE}"/>
              </a:ext>
            </a:extLst>
          </p:cNvPr>
          <p:cNvSpPr txBox="1">
            <a:spLocks/>
          </p:cNvSpPr>
          <p:nvPr/>
        </p:nvSpPr>
        <p:spPr>
          <a:xfrm>
            <a:off x="0" y="2511274"/>
            <a:ext cx="6096000" cy="2391833"/>
          </a:xfrm>
          <a:prstGeom prst="rect">
            <a:avLst/>
          </a:prstGeom>
        </p:spPr>
        <p:txBody>
          <a:bodyPr vert="horz" lIns="180000" tIns="0" rIns="72000" bIns="46800" rtlCol="0" anchor="ctr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i="0" kern="1000" spc="-93" baseline="0">
                <a:solidFill>
                  <a:schemeClr val="bg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noProof="0" dirty="0">
                <a:solidFill>
                  <a:schemeClr val="accent2"/>
                </a:solidFill>
              </a:rPr>
              <a:t>We cannot create information beyond observation</a:t>
            </a:r>
          </a:p>
        </p:txBody>
      </p:sp>
    </p:spTree>
    <p:extLst>
      <p:ext uri="{BB962C8B-B14F-4D97-AF65-F5344CB8AC3E}">
        <p14:creationId xmlns:p14="http://schemas.microsoft.com/office/powerpoint/2010/main" val="557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B4E94-DFAB-1660-54BB-70CBA5EA0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3B144E-CB31-5D0C-22CE-FAC12A56D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859A17-CF5E-604C-6C08-64A0993D79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B6FEF3-F7CD-59AE-4E2F-6326AB7BFA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668BDB1D-0567-902C-E8FD-0E9C6FD9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dirty="0"/>
              <a:t>Obtained time series: precipitation quantiles, DJF</a:t>
            </a:r>
            <a:endParaRPr lang="en-US" noProof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A62D90-AAC0-09B4-98F6-BD9E29204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78" y="715618"/>
            <a:ext cx="8189843" cy="61423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A28C6B-FA0B-D2B7-28D9-BB7C8342E852}"/>
              </a:ext>
            </a:extLst>
          </p:cNvPr>
          <p:cNvSpPr/>
          <p:nvPr/>
        </p:nvSpPr>
        <p:spPr>
          <a:xfrm>
            <a:off x="7708901" y="900850"/>
            <a:ext cx="606840" cy="43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1CE1743-8601-CA0C-8772-8E3909255C6F}"/>
              </a:ext>
            </a:extLst>
          </p:cNvPr>
          <p:cNvCxnSpPr>
            <a:cxnSpLocks/>
          </p:cNvCxnSpPr>
          <p:nvPr/>
        </p:nvCxnSpPr>
        <p:spPr>
          <a:xfrm>
            <a:off x="3087757" y="5406887"/>
            <a:ext cx="0" cy="384313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56CC367-F2DD-472A-E31F-BD4D11943AF0}"/>
              </a:ext>
            </a:extLst>
          </p:cNvPr>
          <p:cNvCxnSpPr/>
          <p:nvPr/>
        </p:nvCxnSpPr>
        <p:spPr>
          <a:xfrm>
            <a:off x="8315740" y="4793238"/>
            <a:ext cx="0" cy="946242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5E8F1C9-BCE6-5213-9CC1-16BB89CBF66B}"/>
              </a:ext>
            </a:extLst>
          </p:cNvPr>
          <p:cNvGrpSpPr/>
          <p:nvPr/>
        </p:nvGrpSpPr>
        <p:grpSpPr>
          <a:xfrm>
            <a:off x="2918792" y="3429000"/>
            <a:ext cx="1493078" cy="1962390"/>
            <a:chOff x="5530022" y="1605047"/>
            <a:chExt cx="2509078" cy="2910043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EE3D7AE1-D5D1-6AEC-271D-272CBAD9DD20}"/>
                </a:ext>
              </a:extLst>
            </p:cNvPr>
            <p:cNvSpPr/>
            <p:nvPr/>
          </p:nvSpPr>
          <p:spPr>
            <a:xfrm>
              <a:off x="5575300" y="1605047"/>
              <a:ext cx="2463800" cy="2474383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2"/>
                  </a:solidFill>
                </a:ln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4617ABA-8923-489E-A692-4EF857914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2399" t="13548" r="86451" b="-737"/>
            <a:stretch/>
          </p:blipFill>
          <p:spPr>
            <a:xfrm>
              <a:off x="5530022" y="1841902"/>
              <a:ext cx="977889" cy="2673187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6D71FDA-1B9C-DBCA-545D-353B6EBD1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1242" t="13548" r="29911" b="-737"/>
            <a:stretch/>
          </p:blipFill>
          <p:spPr>
            <a:xfrm>
              <a:off x="6324600" y="1841903"/>
              <a:ext cx="1155700" cy="2673187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7A45DC7-55CB-AF50-56E2-26F41CA25844}"/>
              </a:ext>
            </a:extLst>
          </p:cNvPr>
          <p:cNvGrpSpPr/>
          <p:nvPr/>
        </p:nvGrpSpPr>
        <p:grpSpPr>
          <a:xfrm>
            <a:off x="7260589" y="1877097"/>
            <a:ext cx="1466134" cy="2206284"/>
            <a:chOff x="5469889" y="2374842"/>
            <a:chExt cx="1466134" cy="2206284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C006FEB0-3879-F1B5-28DC-38211A97F097}"/>
                </a:ext>
              </a:extLst>
            </p:cNvPr>
            <p:cNvSpPr/>
            <p:nvPr/>
          </p:nvSpPr>
          <p:spPr>
            <a:xfrm>
              <a:off x="5469889" y="2643683"/>
              <a:ext cx="1466134" cy="166860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2"/>
                  </a:solidFill>
                </a:ln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DAE544E0-A7AB-C926-7F79-D9FA7ACB5B38}"/>
                </a:ext>
              </a:extLst>
            </p:cNvPr>
            <p:cNvGrpSpPr/>
            <p:nvPr/>
          </p:nvGrpSpPr>
          <p:grpSpPr>
            <a:xfrm>
              <a:off x="5580211" y="2374842"/>
              <a:ext cx="1234663" cy="2206284"/>
              <a:chOff x="6434482" y="1800000"/>
              <a:chExt cx="2468215" cy="3657600"/>
            </a:xfrm>
          </p:grpSpPr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6C659020-5B72-918F-7A61-582E90DE6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50788" t="15370" r="27511"/>
              <a:stretch/>
            </p:blipFill>
            <p:spPr>
              <a:xfrm>
                <a:off x="7315204" y="2362200"/>
                <a:ext cx="1587493" cy="3095400"/>
              </a:xfrm>
              <a:prstGeom prst="rect">
                <a:avLst/>
              </a:prstGeom>
            </p:spPr>
          </p:pic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5821874A-7EDA-6609-94CD-7AB686C35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r="87993"/>
              <a:stretch/>
            </p:blipFill>
            <p:spPr>
              <a:xfrm>
                <a:off x="6434482" y="1800000"/>
                <a:ext cx="878302" cy="3657600"/>
              </a:xfrm>
              <a:prstGeom prst="rect">
                <a:avLst/>
              </a:prstGeom>
            </p:spPr>
          </p:pic>
        </p:grp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AFDEAEC4-1EC9-EC1F-F028-C1719FDD5EC6}"/>
              </a:ext>
            </a:extLst>
          </p:cNvPr>
          <p:cNvSpPr txBox="1"/>
          <p:nvPr/>
        </p:nvSpPr>
        <p:spPr>
          <a:xfrm>
            <a:off x="-8866" y="968478"/>
            <a:ext cx="181271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Naveau</a:t>
            </a:r>
            <a:r>
              <a:rPr lang="fr-FR" dirty="0"/>
              <a:t> et al., 2016)</a:t>
            </a:r>
          </a:p>
        </p:txBody>
      </p:sp>
    </p:spTree>
    <p:extLst>
      <p:ext uri="{BB962C8B-B14F-4D97-AF65-F5344CB8AC3E}">
        <p14:creationId xmlns:p14="http://schemas.microsoft.com/office/powerpoint/2010/main" val="4586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7E0CB-8238-A720-60C7-39290F80D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7D3025-6AFB-9071-8A95-4D25F9FB13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CBA0ED-213B-CDD8-F71E-E3D5EEF28C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D8278C-7522-9F01-D7CF-3DA06DDAA6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8182BE29-1D58-70B5-3745-BAF7948C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dirty="0"/>
              <a:t>Obtained time series:</a:t>
            </a:r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36D7C4-E74E-23A9-5759-D46FB5BCC57A}"/>
              </a:ext>
            </a:extLst>
          </p:cNvPr>
          <p:cNvSpPr/>
          <p:nvPr/>
        </p:nvSpPr>
        <p:spPr>
          <a:xfrm>
            <a:off x="7728733" y="900850"/>
            <a:ext cx="2199860" cy="43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05E5B76-4C9D-EE72-8E28-C99715747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883" y="549007"/>
            <a:ext cx="9161049" cy="6870786"/>
          </a:xfrm>
          <a:prstGeom prst="rect">
            <a:avLst/>
          </a:prstGeom>
        </p:spPr>
      </p:pic>
      <p:grpSp>
        <p:nvGrpSpPr>
          <p:cNvPr id="194" name="Groupe 193">
            <a:extLst>
              <a:ext uri="{FF2B5EF4-FFF2-40B4-BE49-F238E27FC236}">
                <a16:creationId xmlns:a16="http://schemas.microsoft.com/office/drawing/2014/main" id="{536C053C-C56D-8581-EEE9-9E52533F8307}"/>
              </a:ext>
            </a:extLst>
          </p:cNvPr>
          <p:cNvGrpSpPr/>
          <p:nvPr/>
        </p:nvGrpSpPr>
        <p:grpSpPr>
          <a:xfrm>
            <a:off x="5078002" y="1493254"/>
            <a:ext cx="2996397" cy="279397"/>
            <a:chOff x="336800" y="1647754"/>
            <a:chExt cx="2996397" cy="279397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BF87C9D-AE80-5A86-4EE2-312DB4780A35}"/>
                </a:ext>
              </a:extLst>
            </p:cNvPr>
            <p:cNvSpPr txBox="1"/>
            <p:nvPr/>
          </p:nvSpPr>
          <p:spPr>
            <a:xfrm>
              <a:off x="3020291" y="164775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87CEFF7-113A-F261-96B7-99B89C1750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800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786F49D-CA02-9E41-3171-6005A3E3F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106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4DCFC81-9A2D-E42F-7EDB-815D7FED86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412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C427F0E-0939-A2AC-9561-49B033056B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25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6B3AFA3-19BA-1E4C-3F68-1108A82AF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331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F9C036-EC91-AB37-9059-7B62B0A8BD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637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9BF250B-A59B-13A0-7302-4DD22FEE20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670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1611C17-D1CA-D3F2-FCC4-3E5B2FA5A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976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6A945C1-8D69-AA1E-DC07-6A186A2EFC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282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D5DD8F7-FBA7-8C1D-58F7-49207A804D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95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FBC31C3-0F92-7D8B-9C8B-38939F8586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201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FE33A43-64BA-6FDC-A1CB-A4451F1241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07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0D4C968-A705-92B3-54FC-DA89DDC3D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765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782F279-5D0E-03F9-20BB-F423E5CAAF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071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B0A72B9-B84B-1398-CA03-AA4BE6EAC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378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B2897B-BC27-4E8B-A766-531A8F371B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990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4BA692C-620D-C8C2-493E-14CAEA1571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296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BCF31A0-0247-99ED-0D85-EE21DF842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603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1223373-FC5E-C5A0-6B39-2E369EA228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670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E2C3D10-5359-C203-D5B8-B96B68EEFD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976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16B52C-6996-4BAA-9234-1CC76E98B9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282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DE7D246-F8DA-0427-D8D0-0FF0E12C66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95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D2AC5C7-20B5-6E3C-B463-48C0D3744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201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A60C282-B2C3-E22F-A37E-1267A4A02C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07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6329E30-CD03-90F1-06FA-B02C6A5F4C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800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C5A00C8-C105-C695-BD78-FF510C673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106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CD02D9E-E7C9-7C3F-9854-F57DAF2AC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412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747C43F-9A0F-6075-74B2-7FE9E7399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25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00756EE-6682-0C40-A988-DC0A44F62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331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38F51BC-EA79-C869-873A-FC803A8020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638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D43604B-14E8-4DDB-D616-125A8BB767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703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3084C23-17B2-1803-8C07-2982713ED2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009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29B2893-3380-7F15-9B14-67E6E64E5B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315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0E8EF15-5589-88B2-1117-22E3956F89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572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DCADC38-5099-9913-DC6C-D918A11186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879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AE6523E-A1C2-4F69-F336-C20D6F6FC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185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83E33D4-0BEA-1C18-1E3F-53E16C02E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668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F88393E-362F-D6A2-F368-21F5256ED7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974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B52413C-3B0C-D743-9CE2-D5D808DD6B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280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6CBCE20-19F5-A5CB-8262-0304426BE8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572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5605004-D724-3D12-4032-56E260BB3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879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885C450-2F35-FA9B-4094-3874C89B4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185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0EAF253-5718-2C84-4EDA-34603DAC33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703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76A8D0B-E3D2-DBF4-56BB-B7E23AB0A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009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04010CC-8799-64B2-8C6B-73DC7A60F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315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21C3B71-57E1-43BB-7A2D-242C0EEFD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942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F665C65-956A-2934-9B69-AF05AF6B4D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249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87441A7-E18D-9C1B-966A-1BA0BF0063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3555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23C040A-3F62-20A4-6387-6DC083E16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168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DE8AEC8-7DCC-E2AF-54DA-70D28AC37A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474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D5779B9-7604-B868-B84C-C16E559B0D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2780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29418A8-8005-0BF4-3020-51E5D2A294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812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0D71E74-93FF-2027-692C-B2113BA85E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118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8E0E65C-F28D-112E-E43B-BB7DEE7BF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6425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7C70E1F-2D71-CA84-64F9-FDD4F39213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1037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313CC2F-DD07-2BC0-FCB9-FBA3EEC1A9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44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222014F-A314-D49C-8E7B-DAE0F3A5E8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650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84D7E7B-69B7-112B-91CB-E916DD2063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908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ACA8C4F-CDA2-10EF-60A9-7E1DC16A4E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214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45EFCF1-B6AD-7A72-288D-B0FF831177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5520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FB68606-274A-B4E1-CC79-EB2A3B5BCD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133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08C9AAC-02D1-18E2-A42D-2846BF90E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7439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8F21D19-43D7-AE35-5357-5C614FAA19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4745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50E0A6C-6127-E7B1-AB92-8171D5DBA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812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219BEBE-F9DF-CD4D-732A-CC0FC5C35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118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748DE1F-BE2A-CD1D-25BC-9686FCED4E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6425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7DABD8E-1219-FBA5-C39D-EC4968E91D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1037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901E03C-014E-02CF-0DFA-1D15930BBE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44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DCC0A4F-834E-470D-10A9-4B229638F9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650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2AD8F14-CE52-8C83-D938-80507D883A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942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CB7BBBB-F7A1-3E89-EEAC-DA58CE5009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249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9A48325-13D3-48E9-DDAC-B7DD97F9A7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3555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FC8F353-9EF0-4722-82E7-C9F2DE1151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168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D4485EC-03E8-EAED-17CF-AF1C22D2F1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474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266BB81-B040-FAFA-03E3-2E08798A99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2780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F9D1FDC-9D83-5E01-70B2-E39E7C7BF5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8845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3ECA369-E89E-EC95-04A6-D19303AF9B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6151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CF8BED8-4BF7-09FF-03CD-D816870B1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3458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C1E4144-9279-11D8-DD12-8992EC087E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15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5B24162-328C-CB32-5727-5E76C80BD5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9021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2F488A9-0DD7-215F-4CBB-D90D9FFA2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6328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2836B08-AB32-1880-244E-96E2BDBD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0810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DBDE9BD-05F5-E37A-F9A0-7E29A04C6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8117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134596B-9289-24BF-BE14-838C8D071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5423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D30F852A-2459-7BC3-780E-F0B42587E6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15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6213CFE-B522-C44E-98CA-9A7958FA2A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9021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D397797-9FB7-6028-ACF9-AD1D5662A0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6328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7F50EEE-88BC-FBF4-8E02-E472BB2D98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8845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1273C95A-D08C-7A64-DED2-3E28010C9B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6151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897729D-527D-174E-2DA1-6E400537A6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3458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82D4EC6-A182-A4F0-9771-6277156698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2192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F7ED912-D2CF-1DEE-D930-F455DBE45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9498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BD91F129-C970-FB73-4C2D-5E63075DE9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6804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96A8C36-2FCB-EDF2-91EB-B32F875B8C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1417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697F0FE-E6B3-E695-3929-721B87D52A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8723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2390F41-6093-101B-9BA2-EB667F1D78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6029" y="1718574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7AAC2457-BB42-E6A3-25CD-82AA23619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5061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DE0C39A9-20E8-1825-1F6C-FE5D81E93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2368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8C38AE5-5878-633E-A84D-A1ED591FBA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9674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053142F8-737F-DB99-025C-D8C4078B1D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4287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518C8717-D682-359D-FFB8-726CD96420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1593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1DC5CBBC-CAC7-2892-5202-CBF9E674BA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8899" y="1802820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B62D262-B555-EE57-DB88-33D4AE264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4157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1AD07439-DDD8-5E19-1D28-209A855629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1463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3B8B1D9-3A67-2D80-159B-C15463C09C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769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799B2E4-2C34-E41F-B9D7-BCC2384127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3382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A6E44CE-CDB6-54E9-72C7-00876ED3CA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0688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0960035-D76C-3C5C-C665-8E23A7E86B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7995" y="1762944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6E3AAEB-F56F-9190-9F7F-D439114916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5061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1C0DA39-4462-2FE4-DB0D-744671B903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2368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8A6DAF0-3760-C5CA-D465-E79E2C5BB3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9674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AECBE5A-352D-FAE2-C8E7-E691BA2925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4287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68E639A-7FD5-C58D-80D4-31580BAAD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1593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B5968036-CDA9-DB7B-6DB1-4FAE27AC1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8899" y="1842671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90FD049-791E-5598-FCC6-3A5B85165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2192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94A63F1-5043-B55E-FF0E-CC639B135F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9498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D1D69DD-E1C5-18DA-5468-341DBE45B1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6804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04A1C3F-4F65-7871-624A-33824FEBB2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1417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5020D011-16F7-B9AA-D686-B02E838B6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8723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05ECC1DF-E191-F52E-56B8-4035BB814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6029" y="1887300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594" name="Groupe 593">
            <a:extLst>
              <a:ext uri="{FF2B5EF4-FFF2-40B4-BE49-F238E27FC236}">
                <a16:creationId xmlns:a16="http://schemas.microsoft.com/office/drawing/2014/main" id="{8E2DC1F9-26F6-729C-C785-520B02ED6581}"/>
              </a:ext>
            </a:extLst>
          </p:cNvPr>
          <p:cNvGrpSpPr/>
          <p:nvPr/>
        </p:nvGrpSpPr>
        <p:grpSpPr>
          <a:xfrm>
            <a:off x="6748052" y="1532116"/>
            <a:ext cx="286578" cy="208577"/>
            <a:chOff x="6748052" y="1532116"/>
            <a:chExt cx="286578" cy="208577"/>
          </a:xfrm>
        </p:grpSpPr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FDA58504-D892-D57D-A719-98EBDA8DC6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8052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0EE1B86C-6988-C49E-CBC0-D38E7637F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5358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1B7A4B5B-F122-5B0C-AAFE-226AD33146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2664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128056C5-C932-3E9C-3EEE-23257FCD67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8702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A805DC28-71EB-0606-0976-3604C92C1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008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69A21435-1D17-0584-B1EB-7B22E777A3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3314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4AD1DBD5-8023-C025-06A8-35A0B173B2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0922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9044E9A4-1059-1683-296D-EAD2CC1FAA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8228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FA760F7F-7093-59C9-2B62-98E4E2A2A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5534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AA729323-CFF4-CD13-F016-D926D9EE4B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1572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E0AC6193-2188-7535-DAD8-A899EA0D96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8878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94A4DAEE-A9BD-7551-1EE1-2F25EF9E9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6184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CF96C097-7104-2C1D-0369-241E73461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0017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F359C85F-37CA-74E8-0793-389F27DFA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7323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FC62A302-AEDC-DE8C-41CD-DDC821A931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4630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2C15184E-D2DB-0B2F-4950-A1D0D4F98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667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29014A40-394A-B95D-D759-273D10CAB9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7973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2EB1F9EF-CB82-9E55-D5AC-A2F84DCC11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5280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B68BB443-7AC2-3934-0175-88D6FE1352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0922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31562664-4D6C-147E-3D5C-E5DCB8A7CE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8228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FE6A1C2-D2FA-3C52-5DD3-F51F3B86F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5534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F72330AF-FEB3-7A7A-7C6A-4B4970221A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1572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29EB03EB-6FFE-17D7-035E-54159F6D0D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8878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B0F156D8-1791-CA52-5C2D-019FE82BC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6184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B3139BDD-C482-708F-71DF-1DA5C32322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8052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326777F3-EEC2-35E1-689C-36CD8060D9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5358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098C7E14-0820-2785-F3BF-62011FFEA4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2664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1EECDA25-8100-9454-57AA-47EB1B3E7F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8702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9EAEE57E-B79B-D152-95D7-57E2E4EF49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008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9A1ECEB1-4BC7-A865-6B29-C7C529E382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3315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90A67182-79DD-5DEC-A786-BCB0606082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4455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71EE307B-769D-594D-3F13-246580468E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324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08C1BF58-EE92-52D7-6036-E477FB0B40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3245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F8CB58CF-1BEA-F13C-F4F9-7C8010ED3B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324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4942D78E-D848-373C-E26F-68EA6AE251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4455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558" name="Groupe 557">
            <a:extLst>
              <a:ext uri="{FF2B5EF4-FFF2-40B4-BE49-F238E27FC236}">
                <a16:creationId xmlns:a16="http://schemas.microsoft.com/office/drawing/2014/main" id="{2E6C3F69-892E-AF20-8325-B6F2CFAEEFC7}"/>
              </a:ext>
            </a:extLst>
          </p:cNvPr>
          <p:cNvGrpSpPr/>
          <p:nvPr/>
        </p:nvGrpSpPr>
        <p:grpSpPr>
          <a:xfrm>
            <a:off x="7119902" y="1532116"/>
            <a:ext cx="286578" cy="208577"/>
            <a:chOff x="6900452" y="1684516"/>
            <a:chExt cx="286578" cy="208577"/>
          </a:xfrm>
        </p:grpSpPr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278CAE41-B97A-7AD7-23E0-D4B80A4B87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0452" y="16845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83B9BDED-2BF4-FDFF-F4E5-E64A3352C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7758" y="16845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FDF34D6C-16D6-148A-C26A-4D3F0F40E5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5064" y="16845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67AF6BC5-DFD6-2CBE-4A99-2AC3D1C63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1102" y="16845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4C82D4CF-E774-387D-65DE-DD2DEC11E1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8408" y="16845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75A9E7CC-967C-A61C-75B6-FD584D12FC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5714" y="16845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624B8AEB-CDB0-074B-2162-38A174190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3322" y="17687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56450BFA-5680-A1EB-AEF6-61605CDCBD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628" y="17687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2434AAA9-8144-6112-48C0-8C1148B8BA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7934" y="17687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028DBC96-C6E2-DFF4-F673-07453E99A1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3972" y="17687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678EA6D3-3093-D65C-DC45-EB0E935191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1278" y="17687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D549BCB6-C653-54FB-ED07-4CB5A3E8E5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8584" y="17687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1C83296B-E030-45B3-B47D-7580E60269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2417" y="17288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82F2E28D-AD84-2AA7-D7E3-A7ED8BC56C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9723" y="17288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24FC43E5-AF4D-9C7A-5BAF-C04003A36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7030" y="17288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7CE811D2-0326-A69F-76D9-FAC99E4F3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3067" y="17288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30B8CB84-01D3-51B8-4026-952F7FB68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0373" y="17288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1237C7B6-82B8-D377-E3D0-6B28C767C9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7680" y="17288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D4085A6A-94B0-3577-0204-75758DE5F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3322" y="18086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4A71B20E-DCE3-34B4-6191-02334D776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628" y="18086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3A8B92FD-8DE8-FA18-F3A3-B59A42214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7934" y="18086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EA2642E2-EF91-C101-7060-93F7380E6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3972" y="18086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57284E2D-CCCD-0041-7B4A-EF3E48F8FF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1278" y="18086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33190D5F-BD7C-E159-0080-FA9FF70A74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8584" y="18086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B403F455-8694-CAA6-B2D3-18EB4B03C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0452" y="18532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1B0E067D-49D2-F1D8-66A3-F37D93D962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7758" y="18532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9B19838B-254D-9D3B-2C04-EE005886F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5064" y="18532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C4E06CC8-899E-9605-D729-A489E59621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1102" y="18532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BDE4E7E5-4983-B54D-7BD5-C41CD59ED3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8408" y="18532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B146FF8D-1165-7891-15EB-6AAE63D31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5715" y="18532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E55F50E8-07B0-B2EE-C65D-2954BCFDCE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6855" y="16845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BB8B62D0-5026-C60D-B7DB-2E94065F6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9724" y="17687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0C63DBF9-5014-8D1A-E7F1-08EAF507B8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5645" y="17288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8B4A1A01-EB18-E1AF-4241-EE3C6DC7E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9724" y="18086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ED1504B6-C88B-9DE9-827A-685184CB5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6855" y="18532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595" name="Groupe 594">
            <a:extLst>
              <a:ext uri="{FF2B5EF4-FFF2-40B4-BE49-F238E27FC236}">
                <a16:creationId xmlns:a16="http://schemas.microsoft.com/office/drawing/2014/main" id="{D4ED434A-EFF7-3ACD-08EA-3DC7A6930808}"/>
              </a:ext>
            </a:extLst>
          </p:cNvPr>
          <p:cNvGrpSpPr/>
          <p:nvPr/>
        </p:nvGrpSpPr>
        <p:grpSpPr>
          <a:xfrm>
            <a:off x="7468777" y="1532116"/>
            <a:ext cx="286578" cy="208577"/>
            <a:chOff x="6748052" y="1532116"/>
            <a:chExt cx="286578" cy="208577"/>
          </a:xfrm>
        </p:grpSpPr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5ADBAF73-83EC-EC1B-81F8-CFCCE9D2E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8052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AFDC005C-48C1-B8EF-8E78-2DBB51D7BF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5358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AD7DF367-CCFD-D460-BCE1-512A2AFC7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2664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1C0BE91E-46C5-9F4C-8C3A-993A1D691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8702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3EAA5AF1-1377-9A8A-0532-AA1C58A50E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008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B9AD4367-A260-2D76-561F-7376B17114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3314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5F7F0211-02A3-D794-1D81-BD41BAAB89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0922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C798DB08-76E8-02F7-4672-7147715186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8228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1472159D-7BF4-A3AA-CB65-AE41744F6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5534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745B2E3D-459A-25C4-9C18-5CA5D2A248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1572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3F9C633A-FC20-A512-E628-CAEDE56D6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8878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501372DE-CB92-F5D0-9899-85CD1C86C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6184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62E6A569-A1BA-53BE-5F56-6F68E5288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0017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76986E7B-5D57-31DA-AC18-0D09A3DBEE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7323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4C004395-39E2-EBA8-F0E8-2D7BC62819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4630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8DE4033A-E27D-F867-53AE-C0C94860BD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667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E60DB8FF-C36A-0520-8AC7-0BFC66F131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7973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5EC49E6E-8DE7-35E3-44E0-394BD301A0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5280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4ACD3955-202C-732A-476D-FAD1A7100D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0922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5D3C7030-3FFB-A38D-8246-E0273D3FAF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8228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D8DD21D0-87BF-E2BA-899F-B7C85289D8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5534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EDA337AC-8AF1-D7BF-8638-A62C3B3087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1572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BD0EEA45-08A5-E2DD-A364-842F6F5E3D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8878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AE3F5728-1D56-A31A-A6AB-AF5D5D566B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6184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B308A5A0-8596-4F67-58C6-AEB48814E3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8052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D31A924F-8F9A-EFED-23C4-BC1A403248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5358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D42EE722-BEAF-B4B6-0BC0-1EDE575C43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2664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9B5C9779-74B4-CCC0-63E8-7A0A0C34F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8702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7445826A-D8B0-9CFB-3336-90C5096EBC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008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67C1A3C3-58B2-DB7B-F8E2-8F034CFCA6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3315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70E1805C-8A80-F59C-D5AE-77F8CAD53F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4455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28459A57-615A-8816-1F75-C43CA3D538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324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CDC71777-CFBB-146F-8614-2EB3B5DD0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3245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EA6E08F5-5EC0-FBDB-1CF1-1C757A7846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324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92BBCC34-C67D-E3E2-0F09-75760ABF8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4455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631" name="Groupe 630">
            <a:extLst>
              <a:ext uri="{FF2B5EF4-FFF2-40B4-BE49-F238E27FC236}">
                <a16:creationId xmlns:a16="http://schemas.microsoft.com/office/drawing/2014/main" id="{1FD2560D-6BD3-8E96-9773-143FF3DD9A01}"/>
              </a:ext>
            </a:extLst>
          </p:cNvPr>
          <p:cNvGrpSpPr/>
          <p:nvPr/>
        </p:nvGrpSpPr>
        <p:grpSpPr>
          <a:xfrm>
            <a:off x="8024402" y="1532116"/>
            <a:ext cx="286578" cy="208577"/>
            <a:chOff x="6748052" y="1532116"/>
            <a:chExt cx="286578" cy="208577"/>
          </a:xfrm>
        </p:grpSpPr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81A7E74E-8D5D-6DEB-DDAB-F463E8AE52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8052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75DDBFDC-EA1E-E444-F569-2E3A0D218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5358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E8C23D72-46AF-F7E7-4230-E3FB104416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2664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8A4FC950-73DA-B062-56A3-919912EBC0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8702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A81A6447-807E-4C36-A401-F9BDF1C92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008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213507C3-1C2F-001C-2D83-381A35C86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3314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CE4CA8BC-1CC7-2953-863A-B125486F54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0922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87F9C8EE-3D05-96ED-97EE-6683B04C83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8228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6800D729-DA41-BCDE-A212-2519DCD5F4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5534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8948AA32-9CE3-091F-175E-86D1F5AB12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1572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42" name="Rectangle 641">
              <a:extLst>
                <a:ext uri="{FF2B5EF4-FFF2-40B4-BE49-F238E27FC236}">
                  <a16:creationId xmlns:a16="http://schemas.microsoft.com/office/drawing/2014/main" id="{D769E10B-9E8C-539E-57DE-595505D2AD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8878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43" name="Rectangle 642">
              <a:extLst>
                <a:ext uri="{FF2B5EF4-FFF2-40B4-BE49-F238E27FC236}">
                  <a16:creationId xmlns:a16="http://schemas.microsoft.com/office/drawing/2014/main" id="{37EA8675-6CA4-3EA0-6D6D-228747120F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6184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44" name="Rectangle 643">
              <a:extLst>
                <a:ext uri="{FF2B5EF4-FFF2-40B4-BE49-F238E27FC236}">
                  <a16:creationId xmlns:a16="http://schemas.microsoft.com/office/drawing/2014/main" id="{F23F4678-8219-3ECB-88CB-F5A5E1056E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0017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45" name="Rectangle 644">
              <a:extLst>
                <a:ext uri="{FF2B5EF4-FFF2-40B4-BE49-F238E27FC236}">
                  <a16:creationId xmlns:a16="http://schemas.microsoft.com/office/drawing/2014/main" id="{B98170EC-C9B6-3090-2F01-A2905495A6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7323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0697EE94-023E-6CFF-8B2F-AB394F467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4630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47" name="Rectangle 646">
              <a:extLst>
                <a:ext uri="{FF2B5EF4-FFF2-40B4-BE49-F238E27FC236}">
                  <a16:creationId xmlns:a16="http://schemas.microsoft.com/office/drawing/2014/main" id="{46F7B275-6C4B-3E2D-D857-47B91CDBA8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667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F790281D-9E8C-2BD4-CDB8-A548E86500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7973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DE62982E-4B28-10BF-A91B-344A9F2CF9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5280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2B98C057-0EAB-3FB2-35A2-E4FA5FA5B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0922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51" name="Rectangle 650">
              <a:extLst>
                <a:ext uri="{FF2B5EF4-FFF2-40B4-BE49-F238E27FC236}">
                  <a16:creationId xmlns:a16="http://schemas.microsoft.com/office/drawing/2014/main" id="{D1CB440B-FC18-FC27-9BD3-1EA6775D6F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8228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F8D2FAB6-0D60-5CAE-3280-B065E2813D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5534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9859D2A9-EE7B-F9EF-79B9-D786F79E6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1572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9A3156B5-D7AD-2DC4-3E03-1881F8147D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8878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13A207D6-F0BE-7F0F-1CFF-85315EF0F7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6184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2E728FF1-8493-6D36-D4FC-CDD6FAC45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8052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941F2859-2930-0837-78F7-8C37C5D5E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5358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EDA909E8-9021-BA26-B611-003EFF0F94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2664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7FC43B4A-C696-94FD-57F7-B30D308508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8702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FBE59085-FA1A-6938-501B-CF82ACCB2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008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61" name="Rectangle 660">
              <a:extLst>
                <a:ext uri="{FF2B5EF4-FFF2-40B4-BE49-F238E27FC236}">
                  <a16:creationId xmlns:a16="http://schemas.microsoft.com/office/drawing/2014/main" id="{BABCC385-8451-83D6-3856-EF25193517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3315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CF076AAB-755A-78B2-AE02-C8F0CB9670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4455" y="1532116"/>
              <a:ext cx="37306" cy="39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968024A6-C323-431D-06EC-ABA365A3B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324" y="1616362"/>
              <a:ext cx="37306" cy="39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64" name="Rectangle 663">
              <a:extLst>
                <a:ext uri="{FF2B5EF4-FFF2-40B4-BE49-F238E27FC236}">
                  <a16:creationId xmlns:a16="http://schemas.microsoft.com/office/drawing/2014/main" id="{67EA51E2-462D-5DE3-64A2-FACEE4DE08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3245" y="1576486"/>
              <a:ext cx="37306" cy="3985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35DB2857-67C9-4773-28ED-29B9618D2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324" y="1656213"/>
              <a:ext cx="37306" cy="39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89A86E45-174E-DE79-6112-6A231DFD77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4455" y="1700842"/>
              <a:ext cx="37306" cy="398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826" name="Groupe 825">
            <a:extLst>
              <a:ext uri="{FF2B5EF4-FFF2-40B4-BE49-F238E27FC236}">
                <a16:creationId xmlns:a16="http://schemas.microsoft.com/office/drawing/2014/main" id="{A6ABEF18-D7D5-5A5F-D114-4270F6B5E8B3}"/>
              </a:ext>
            </a:extLst>
          </p:cNvPr>
          <p:cNvGrpSpPr/>
          <p:nvPr/>
        </p:nvGrpSpPr>
        <p:grpSpPr>
          <a:xfrm>
            <a:off x="8611777" y="1532116"/>
            <a:ext cx="407994" cy="208577"/>
            <a:chOff x="8611777" y="1532116"/>
            <a:chExt cx="407994" cy="208577"/>
          </a:xfrm>
        </p:grpSpPr>
        <p:grpSp>
          <p:nvGrpSpPr>
            <p:cNvPr id="667" name="Groupe 666">
              <a:extLst>
                <a:ext uri="{FF2B5EF4-FFF2-40B4-BE49-F238E27FC236}">
                  <a16:creationId xmlns:a16="http://schemas.microsoft.com/office/drawing/2014/main" id="{D992FAD7-2514-8812-87D3-04DEFA9BBC67}"/>
                </a:ext>
              </a:extLst>
            </p:cNvPr>
            <p:cNvGrpSpPr/>
            <p:nvPr/>
          </p:nvGrpSpPr>
          <p:grpSpPr>
            <a:xfrm>
              <a:off x="8611777" y="1532116"/>
              <a:ext cx="286578" cy="208577"/>
              <a:chOff x="6748052" y="1532116"/>
              <a:chExt cx="286578" cy="208577"/>
            </a:xfrm>
          </p:grpSpPr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50E1587B-48FC-11A7-9C5A-D95DE71BD5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8052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99AFAC65-AFE0-B595-948C-2817964200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5358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id="{35668831-5B43-A7EB-796E-34C6B7E848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2664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FEA96FA6-BEAA-3226-AF36-3BF96013D6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68702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698F3B4A-5C7A-3E6A-5374-FAADB467D7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6008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DD5BA6F3-22BE-7DBF-372F-24313194DA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3314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FB6E7F3D-C74D-9ADB-3F96-342D6A6CE6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0922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D41036B1-8122-FD0B-71AA-C5ACF8FB51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8228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2FFAC50F-C298-51D5-C232-BDE005E304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5534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id="{666BB98E-85EF-3C3E-6FB2-B790183E42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1572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69A64623-A2B3-6922-22A4-6041922038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8878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8A838392-E030-7F9C-929B-543A100F49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6184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44B5B644-7F05-4A2C-69D5-74A81F7EE1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0017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22CCDEF8-CCA5-B27C-609C-E59F231882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7323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82" name="Rectangle 681">
                <a:extLst>
                  <a:ext uri="{FF2B5EF4-FFF2-40B4-BE49-F238E27FC236}">
                    <a16:creationId xmlns:a16="http://schemas.microsoft.com/office/drawing/2014/main" id="{26625701-565D-D36B-2F48-6191100E95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4630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id="{909D3D74-1D81-A552-496C-B107EEC039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0667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109E9F68-43C4-F504-905D-541FE53D4E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7973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794A1C6E-8A2A-3B6E-8CB0-D193BA31EF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5280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0B39B751-4B71-E114-31EA-84A5AB0AFA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0922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E7D04997-88E1-5B5F-34DF-C67E66B405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8228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0C80D877-497C-1C27-C15E-9FC6C377C5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5534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0AB850D2-D678-5C5E-1D18-FE6D645EB3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1572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89A2F749-D8E8-175E-CE88-6BC3CDE832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8878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17068B6C-FABC-7D37-97A5-BA94C8DE99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6184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CB35838B-2665-3BB0-E300-2441956D05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8052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2B4DB836-AF14-2319-895B-1A2AB8CB00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5358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97CA495B-3E4E-3CCE-CEE3-474777F365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2664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396CD698-E4FA-F5E8-6C09-DA96EBBD85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68702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EF67104A-51B7-CC11-6C7C-F2248FC519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6008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B4BD842D-97F6-D795-2BDE-5AAEE883CD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3315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DE43D554-45DD-21E9-37EF-118D25FFF4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4455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0AF490B2-B638-03D1-38A9-1F6EA5D22A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7324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F2821241-7682-5D9A-5E9A-FAEB6CCC97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3245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4C50F9CB-4D41-F771-D8F9-25D801E3AC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7324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12D956C1-D0F5-B9B7-1391-9771E52327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4455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</p:grpSp>
        <p:grpSp>
          <p:nvGrpSpPr>
            <p:cNvPr id="825" name="Groupe 824">
              <a:extLst>
                <a:ext uri="{FF2B5EF4-FFF2-40B4-BE49-F238E27FC236}">
                  <a16:creationId xmlns:a16="http://schemas.microsoft.com/office/drawing/2014/main" id="{FEDC7C93-0C55-E712-55EF-2AF8973A97DF}"/>
                </a:ext>
              </a:extLst>
            </p:cNvPr>
            <p:cNvGrpSpPr/>
            <p:nvPr/>
          </p:nvGrpSpPr>
          <p:grpSpPr>
            <a:xfrm>
              <a:off x="8904983" y="1532116"/>
              <a:ext cx="114788" cy="208577"/>
              <a:chOff x="9003408" y="1545780"/>
              <a:chExt cx="114788" cy="208577"/>
            </a:xfrm>
          </p:grpSpPr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D0635A98-5E5D-11BD-96A0-7D0777DC37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3408" y="1545780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A09B9D09-8085-5C5F-26B2-847F2E4BF9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0714" y="1545780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617D86F0-8E9D-3BFE-3058-25B0CC9D12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8020" y="1545780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7835D17A-D52F-428D-1D66-0345EE93EF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6278" y="1630026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46FC2C9E-646A-ECCA-C4F5-1610AED0DE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3584" y="1630026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7B24BE12-A5A2-9097-16D6-5244330C15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80890" y="1630026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ED3210B2-374C-CC24-3C9F-866AAF5164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5373" y="1590150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166E4121-6274-D356-7244-3373EDE63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2679" y="1590150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B3AE362B-71CD-2A79-9204-A8928E737E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9986" y="1590150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F98A51FD-22CC-9005-E702-74BFDAA4FE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6278" y="1669877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id="{429BB1C9-1567-D631-F162-8B15E93DC4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3584" y="1669877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00BE5565-1DD0-D947-2F4C-A5C567C9AA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80890" y="1669877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29" name="Rectangle 728">
                <a:extLst>
                  <a:ext uri="{FF2B5EF4-FFF2-40B4-BE49-F238E27FC236}">
                    <a16:creationId xmlns:a16="http://schemas.microsoft.com/office/drawing/2014/main" id="{BFC8B7C1-097F-AB82-41BC-A039357C84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3408" y="1714506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30" name="Rectangle 729">
                <a:extLst>
                  <a:ext uri="{FF2B5EF4-FFF2-40B4-BE49-F238E27FC236}">
                    <a16:creationId xmlns:a16="http://schemas.microsoft.com/office/drawing/2014/main" id="{C9654E4E-1169-F627-071A-818D435F3B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0714" y="1714506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731" name="Rectangle 730">
                <a:extLst>
                  <a:ext uri="{FF2B5EF4-FFF2-40B4-BE49-F238E27FC236}">
                    <a16:creationId xmlns:a16="http://schemas.microsoft.com/office/drawing/2014/main" id="{A439CC3E-107B-89DC-C128-F98ED9C68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8020" y="1714506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</p:grpSp>
      </p:grpSp>
      <p:grpSp>
        <p:nvGrpSpPr>
          <p:cNvPr id="827" name="Groupe 826">
            <a:extLst>
              <a:ext uri="{FF2B5EF4-FFF2-40B4-BE49-F238E27FC236}">
                <a16:creationId xmlns:a16="http://schemas.microsoft.com/office/drawing/2014/main" id="{190D4175-3460-6237-FB76-91096881A1FC}"/>
              </a:ext>
            </a:extLst>
          </p:cNvPr>
          <p:cNvGrpSpPr/>
          <p:nvPr/>
        </p:nvGrpSpPr>
        <p:grpSpPr>
          <a:xfrm>
            <a:off x="9094377" y="1532116"/>
            <a:ext cx="407994" cy="208577"/>
            <a:chOff x="8611777" y="1532116"/>
            <a:chExt cx="407994" cy="208577"/>
          </a:xfrm>
        </p:grpSpPr>
        <p:grpSp>
          <p:nvGrpSpPr>
            <p:cNvPr id="828" name="Groupe 827">
              <a:extLst>
                <a:ext uri="{FF2B5EF4-FFF2-40B4-BE49-F238E27FC236}">
                  <a16:creationId xmlns:a16="http://schemas.microsoft.com/office/drawing/2014/main" id="{7CEFEAA5-EDCD-F065-C247-951EA6194E16}"/>
                </a:ext>
              </a:extLst>
            </p:cNvPr>
            <p:cNvGrpSpPr/>
            <p:nvPr/>
          </p:nvGrpSpPr>
          <p:grpSpPr>
            <a:xfrm>
              <a:off x="8611777" y="1532116"/>
              <a:ext cx="286578" cy="208577"/>
              <a:chOff x="6748052" y="1532116"/>
              <a:chExt cx="286578" cy="208577"/>
            </a:xfrm>
          </p:grpSpPr>
          <p:sp>
            <p:nvSpPr>
              <p:cNvPr id="845" name="Rectangle 844">
                <a:extLst>
                  <a:ext uri="{FF2B5EF4-FFF2-40B4-BE49-F238E27FC236}">
                    <a16:creationId xmlns:a16="http://schemas.microsoft.com/office/drawing/2014/main" id="{810FAA10-2CDF-AC52-2E82-C4061E7F9C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8052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46" name="Rectangle 845">
                <a:extLst>
                  <a:ext uri="{FF2B5EF4-FFF2-40B4-BE49-F238E27FC236}">
                    <a16:creationId xmlns:a16="http://schemas.microsoft.com/office/drawing/2014/main" id="{4375DFE6-6CAE-B3C1-A710-27D350DAA2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5358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47" name="Rectangle 846">
                <a:extLst>
                  <a:ext uri="{FF2B5EF4-FFF2-40B4-BE49-F238E27FC236}">
                    <a16:creationId xmlns:a16="http://schemas.microsoft.com/office/drawing/2014/main" id="{06420E00-0601-D315-3D5E-B781B8AB16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2664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48" name="Rectangle 847">
                <a:extLst>
                  <a:ext uri="{FF2B5EF4-FFF2-40B4-BE49-F238E27FC236}">
                    <a16:creationId xmlns:a16="http://schemas.microsoft.com/office/drawing/2014/main" id="{9F864427-B171-6925-0EB7-8E7077C92C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68702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49" name="Rectangle 848">
                <a:extLst>
                  <a:ext uri="{FF2B5EF4-FFF2-40B4-BE49-F238E27FC236}">
                    <a16:creationId xmlns:a16="http://schemas.microsoft.com/office/drawing/2014/main" id="{64BBBCB2-E7B5-FFC5-1456-826D2C4A3B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6008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50" name="Rectangle 849">
                <a:extLst>
                  <a:ext uri="{FF2B5EF4-FFF2-40B4-BE49-F238E27FC236}">
                    <a16:creationId xmlns:a16="http://schemas.microsoft.com/office/drawing/2014/main" id="{20B41769-8508-7032-EBDF-BCB5FD139E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3314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51" name="Rectangle 850">
                <a:extLst>
                  <a:ext uri="{FF2B5EF4-FFF2-40B4-BE49-F238E27FC236}">
                    <a16:creationId xmlns:a16="http://schemas.microsoft.com/office/drawing/2014/main" id="{3EEFFF30-46C9-1A05-DFD4-E93A117DC1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0922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52" name="Rectangle 851">
                <a:extLst>
                  <a:ext uri="{FF2B5EF4-FFF2-40B4-BE49-F238E27FC236}">
                    <a16:creationId xmlns:a16="http://schemas.microsoft.com/office/drawing/2014/main" id="{267E29BB-6991-702D-8C2E-3C013A4985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8228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53" name="Rectangle 852">
                <a:extLst>
                  <a:ext uri="{FF2B5EF4-FFF2-40B4-BE49-F238E27FC236}">
                    <a16:creationId xmlns:a16="http://schemas.microsoft.com/office/drawing/2014/main" id="{40B61A5C-0872-758C-19B6-30C4E5DB6E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5534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54" name="Rectangle 853">
                <a:extLst>
                  <a:ext uri="{FF2B5EF4-FFF2-40B4-BE49-F238E27FC236}">
                    <a16:creationId xmlns:a16="http://schemas.microsoft.com/office/drawing/2014/main" id="{94BAABA9-C325-D57C-E227-24F0A8D82D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1572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55" name="Rectangle 854">
                <a:extLst>
                  <a:ext uri="{FF2B5EF4-FFF2-40B4-BE49-F238E27FC236}">
                    <a16:creationId xmlns:a16="http://schemas.microsoft.com/office/drawing/2014/main" id="{DB8F7F3A-37AC-C834-6DE5-4B458BA7DA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8878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56" name="Rectangle 855">
                <a:extLst>
                  <a:ext uri="{FF2B5EF4-FFF2-40B4-BE49-F238E27FC236}">
                    <a16:creationId xmlns:a16="http://schemas.microsoft.com/office/drawing/2014/main" id="{3F662B14-690C-578A-6A90-EBA900FA41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6184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57" name="Rectangle 856">
                <a:extLst>
                  <a:ext uri="{FF2B5EF4-FFF2-40B4-BE49-F238E27FC236}">
                    <a16:creationId xmlns:a16="http://schemas.microsoft.com/office/drawing/2014/main" id="{1121B915-3115-20B6-2970-C3D3C84B4A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0017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58" name="Rectangle 857">
                <a:extLst>
                  <a:ext uri="{FF2B5EF4-FFF2-40B4-BE49-F238E27FC236}">
                    <a16:creationId xmlns:a16="http://schemas.microsoft.com/office/drawing/2014/main" id="{0B17B98F-36C0-547E-6938-2600AE40BF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7323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59" name="Rectangle 858">
                <a:extLst>
                  <a:ext uri="{FF2B5EF4-FFF2-40B4-BE49-F238E27FC236}">
                    <a16:creationId xmlns:a16="http://schemas.microsoft.com/office/drawing/2014/main" id="{A800AA64-D6AC-B328-8770-D3596E4D50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4630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60" name="Rectangle 859">
                <a:extLst>
                  <a:ext uri="{FF2B5EF4-FFF2-40B4-BE49-F238E27FC236}">
                    <a16:creationId xmlns:a16="http://schemas.microsoft.com/office/drawing/2014/main" id="{8C84EFC6-A923-C361-D5BB-7EE7E2B15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0667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61" name="Rectangle 860">
                <a:extLst>
                  <a:ext uri="{FF2B5EF4-FFF2-40B4-BE49-F238E27FC236}">
                    <a16:creationId xmlns:a16="http://schemas.microsoft.com/office/drawing/2014/main" id="{D4BFB8DC-DE5B-9ED2-6A29-3CCD71E47E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7973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62" name="Rectangle 861">
                <a:extLst>
                  <a:ext uri="{FF2B5EF4-FFF2-40B4-BE49-F238E27FC236}">
                    <a16:creationId xmlns:a16="http://schemas.microsoft.com/office/drawing/2014/main" id="{AF4F182F-E33B-35FD-BFF5-28158A4700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5280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63" name="Rectangle 862">
                <a:extLst>
                  <a:ext uri="{FF2B5EF4-FFF2-40B4-BE49-F238E27FC236}">
                    <a16:creationId xmlns:a16="http://schemas.microsoft.com/office/drawing/2014/main" id="{0818FB7A-A53C-E174-BE9A-C09DED7F64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0922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64" name="Rectangle 863">
                <a:extLst>
                  <a:ext uri="{FF2B5EF4-FFF2-40B4-BE49-F238E27FC236}">
                    <a16:creationId xmlns:a16="http://schemas.microsoft.com/office/drawing/2014/main" id="{F4DD735A-6DC2-31A3-B3D5-EDCC713054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8228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65" name="Rectangle 864">
                <a:extLst>
                  <a:ext uri="{FF2B5EF4-FFF2-40B4-BE49-F238E27FC236}">
                    <a16:creationId xmlns:a16="http://schemas.microsoft.com/office/drawing/2014/main" id="{0AFF03BB-9A48-DA3F-7403-36FD74CA6F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5534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66" name="Rectangle 865">
                <a:extLst>
                  <a:ext uri="{FF2B5EF4-FFF2-40B4-BE49-F238E27FC236}">
                    <a16:creationId xmlns:a16="http://schemas.microsoft.com/office/drawing/2014/main" id="{9D671B5A-235D-9A74-DDA3-30A6303A53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1572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67" name="Rectangle 866">
                <a:extLst>
                  <a:ext uri="{FF2B5EF4-FFF2-40B4-BE49-F238E27FC236}">
                    <a16:creationId xmlns:a16="http://schemas.microsoft.com/office/drawing/2014/main" id="{11F9C089-678D-EA87-1911-EF60E179FE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8878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68" name="Rectangle 867">
                <a:extLst>
                  <a:ext uri="{FF2B5EF4-FFF2-40B4-BE49-F238E27FC236}">
                    <a16:creationId xmlns:a16="http://schemas.microsoft.com/office/drawing/2014/main" id="{BB1E9C39-AEB0-C111-3BBF-DED58E32C1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6184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69" name="Rectangle 868">
                <a:extLst>
                  <a:ext uri="{FF2B5EF4-FFF2-40B4-BE49-F238E27FC236}">
                    <a16:creationId xmlns:a16="http://schemas.microsoft.com/office/drawing/2014/main" id="{47357DD2-0FE3-AB72-7E78-195E238593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8052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70" name="Rectangle 869">
                <a:extLst>
                  <a:ext uri="{FF2B5EF4-FFF2-40B4-BE49-F238E27FC236}">
                    <a16:creationId xmlns:a16="http://schemas.microsoft.com/office/drawing/2014/main" id="{0AB1B593-32D3-1782-DD70-5C1DB9EA4C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5358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71" name="Rectangle 870">
                <a:extLst>
                  <a:ext uri="{FF2B5EF4-FFF2-40B4-BE49-F238E27FC236}">
                    <a16:creationId xmlns:a16="http://schemas.microsoft.com/office/drawing/2014/main" id="{46AB4988-009F-1EE3-DC15-6F3AD00512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2664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72" name="Rectangle 871">
                <a:extLst>
                  <a:ext uri="{FF2B5EF4-FFF2-40B4-BE49-F238E27FC236}">
                    <a16:creationId xmlns:a16="http://schemas.microsoft.com/office/drawing/2014/main" id="{E539E406-897C-4F00-0DCE-11DADDB51F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68702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73" name="Rectangle 872">
                <a:extLst>
                  <a:ext uri="{FF2B5EF4-FFF2-40B4-BE49-F238E27FC236}">
                    <a16:creationId xmlns:a16="http://schemas.microsoft.com/office/drawing/2014/main" id="{38FEF8FC-C891-DB96-5D71-14B72B379D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6008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74" name="Rectangle 873">
                <a:extLst>
                  <a:ext uri="{FF2B5EF4-FFF2-40B4-BE49-F238E27FC236}">
                    <a16:creationId xmlns:a16="http://schemas.microsoft.com/office/drawing/2014/main" id="{26FC129F-7661-EE62-8570-5680CBCA6D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3315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75" name="Rectangle 874">
                <a:extLst>
                  <a:ext uri="{FF2B5EF4-FFF2-40B4-BE49-F238E27FC236}">
                    <a16:creationId xmlns:a16="http://schemas.microsoft.com/office/drawing/2014/main" id="{7E444B2C-FDEB-2D93-93F8-75F43C6CDE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4455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40B7BDB2-DB8B-5B26-E2F6-69B018D75E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7324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77" name="Rectangle 876">
                <a:extLst>
                  <a:ext uri="{FF2B5EF4-FFF2-40B4-BE49-F238E27FC236}">
                    <a16:creationId xmlns:a16="http://schemas.microsoft.com/office/drawing/2014/main" id="{7E2DC082-4F7A-0B45-220D-ABF5014C76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3245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78" name="Rectangle 877">
                <a:extLst>
                  <a:ext uri="{FF2B5EF4-FFF2-40B4-BE49-F238E27FC236}">
                    <a16:creationId xmlns:a16="http://schemas.microsoft.com/office/drawing/2014/main" id="{9CD6673F-4025-66C6-FA1A-BCD440F19C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7324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79" name="Rectangle 878">
                <a:extLst>
                  <a:ext uri="{FF2B5EF4-FFF2-40B4-BE49-F238E27FC236}">
                    <a16:creationId xmlns:a16="http://schemas.microsoft.com/office/drawing/2014/main" id="{2E1F3E7D-022F-4433-3779-AE020EE06C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4455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</p:grpSp>
        <p:grpSp>
          <p:nvGrpSpPr>
            <p:cNvPr id="829" name="Groupe 828">
              <a:extLst>
                <a:ext uri="{FF2B5EF4-FFF2-40B4-BE49-F238E27FC236}">
                  <a16:creationId xmlns:a16="http://schemas.microsoft.com/office/drawing/2014/main" id="{9BC4FDDB-E733-A437-1092-F0F1557D1343}"/>
                </a:ext>
              </a:extLst>
            </p:cNvPr>
            <p:cNvGrpSpPr/>
            <p:nvPr/>
          </p:nvGrpSpPr>
          <p:grpSpPr>
            <a:xfrm>
              <a:off x="8904983" y="1532116"/>
              <a:ext cx="114788" cy="208577"/>
              <a:chOff x="9003408" y="1545780"/>
              <a:chExt cx="114788" cy="208577"/>
            </a:xfrm>
          </p:grpSpPr>
          <p:sp>
            <p:nvSpPr>
              <p:cNvPr id="830" name="Rectangle 829">
                <a:extLst>
                  <a:ext uri="{FF2B5EF4-FFF2-40B4-BE49-F238E27FC236}">
                    <a16:creationId xmlns:a16="http://schemas.microsoft.com/office/drawing/2014/main" id="{98D57868-9870-F148-6884-9CB565DCD8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3408" y="1545780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31" name="Rectangle 830">
                <a:extLst>
                  <a:ext uri="{FF2B5EF4-FFF2-40B4-BE49-F238E27FC236}">
                    <a16:creationId xmlns:a16="http://schemas.microsoft.com/office/drawing/2014/main" id="{24842504-B0A4-A9E0-1735-FD7A974025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0714" y="1545780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32" name="Rectangle 831">
                <a:extLst>
                  <a:ext uri="{FF2B5EF4-FFF2-40B4-BE49-F238E27FC236}">
                    <a16:creationId xmlns:a16="http://schemas.microsoft.com/office/drawing/2014/main" id="{FCB4D325-0FFF-B291-F843-1912AB75C4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8020" y="1545780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33" name="Rectangle 832">
                <a:extLst>
                  <a:ext uri="{FF2B5EF4-FFF2-40B4-BE49-F238E27FC236}">
                    <a16:creationId xmlns:a16="http://schemas.microsoft.com/office/drawing/2014/main" id="{B0D68B34-1BB0-C446-DB7C-50FF807F70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6278" y="1630026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34" name="Rectangle 833">
                <a:extLst>
                  <a:ext uri="{FF2B5EF4-FFF2-40B4-BE49-F238E27FC236}">
                    <a16:creationId xmlns:a16="http://schemas.microsoft.com/office/drawing/2014/main" id="{0E21FE81-5656-0FE1-0C35-C1EB5B2492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3584" y="1630026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35" name="Rectangle 834">
                <a:extLst>
                  <a:ext uri="{FF2B5EF4-FFF2-40B4-BE49-F238E27FC236}">
                    <a16:creationId xmlns:a16="http://schemas.microsoft.com/office/drawing/2014/main" id="{7C07EB10-144E-8D7D-17CA-857FDC9776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80890" y="1630026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36" name="Rectangle 835">
                <a:extLst>
                  <a:ext uri="{FF2B5EF4-FFF2-40B4-BE49-F238E27FC236}">
                    <a16:creationId xmlns:a16="http://schemas.microsoft.com/office/drawing/2014/main" id="{742A9BFA-8BBF-C5C8-3EE0-1A14323EEC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5373" y="1590150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37" name="Rectangle 836">
                <a:extLst>
                  <a:ext uri="{FF2B5EF4-FFF2-40B4-BE49-F238E27FC236}">
                    <a16:creationId xmlns:a16="http://schemas.microsoft.com/office/drawing/2014/main" id="{E6383B24-148A-61E2-BDE4-5D12BF025D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2679" y="1590150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38" name="Rectangle 837">
                <a:extLst>
                  <a:ext uri="{FF2B5EF4-FFF2-40B4-BE49-F238E27FC236}">
                    <a16:creationId xmlns:a16="http://schemas.microsoft.com/office/drawing/2014/main" id="{DE456E65-C0DF-5C10-BAAB-8BF15453C5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9986" y="1590150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39" name="Rectangle 838">
                <a:extLst>
                  <a:ext uri="{FF2B5EF4-FFF2-40B4-BE49-F238E27FC236}">
                    <a16:creationId xmlns:a16="http://schemas.microsoft.com/office/drawing/2014/main" id="{7668784F-093A-355C-B7C9-B42C8B68BC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6278" y="1669877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40" name="Rectangle 839">
                <a:extLst>
                  <a:ext uri="{FF2B5EF4-FFF2-40B4-BE49-F238E27FC236}">
                    <a16:creationId xmlns:a16="http://schemas.microsoft.com/office/drawing/2014/main" id="{C81CB51C-0E5F-6D99-49B3-26EA5D0E1B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3584" y="1669877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41" name="Rectangle 840">
                <a:extLst>
                  <a:ext uri="{FF2B5EF4-FFF2-40B4-BE49-F238E27FC236}">
                    <a16:creationId xmlns:a16="http://schemas.microsoft.com/office/drawing/2014/main" id="{007BB573-7685-F5DE-8546-C254D204A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80890" y="1669877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42" name="Rectangle 841">
                <a:extLst>
                  <a:ext uri="{FF2B5EF4-FFF2-40B4-BE49-F238E27FC236}">
                    <a16:creationId xmlns:a16="http://schemas.microsoft.com/office/drawing/2014/main" id="{2BEE51CB-E366-44EF-1E9B-10CD9B555A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3408" y="1714506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43" name="Rectangle 842">
                <a:extLst>
                  <a:ext uri="{FF2B5EF4-FFF2-40B4-BE49-F238E27FC236}">
                    <a16:creationId xmlns:a16="http://schemas.microsoft.com/office/drawing/2014/main" id="{288A6994-AA0B-571B-231E-EC807FCA17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0714" y="1714506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44" name="Rectangle 843">
                <a:extLst>
                  <a:ext uri="{FF2B5EF4-FFF2-40B4-BE49-F238E27FC236}">
                    <a16:creationId xmlns:a16="http://schemas.microsoft.com/office/drawing/2014/main" id="{46D75518-DDB0-A892-4142-D2B40048B0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8020" y="1714506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</p:grpSp>
      </p:grpSp>
      <p:grpSp>
        <p:nvGrpSpPr>
          <p:cNvPr id="880" name="Groupe 879">
            <a:extLst>
              <a:ext uri="{FF2B5EF4-FFF2-40B4-BE49-F238E27FC236}">
                <a16:creationId xmlns:a16="http://schemas.microsoft.com/office/drawing/2014/main" id="{36D35322-8A85-668B-7CD6-764A94D09680}"/>
              </a:ext>
            </a:extLst>
          </p:cNvPr>
          <p:cNvGrpSpPr/>
          <p:nvPr/>
        </p:nvGrpSpPr>
        <p:grpSpPr>
          <a:xfrm>
            <a:off x="9819508" y="1536154"/>
            <a:ext cx="407994" cy="208577"/>
            <a:chOff x="8611777" y="1532116"/>
            <a:chExt cx="407994" cy="208577"/>
          </a:xfrm>
        </p:grpSpPr>
        <p:grpSp>
          <p:nvGrpSpPr>
            <p:cNvPr id="881" name="Groupe 880">
              <a:extLst>
                <a:ext uri="{FF2B5EF4-FFF2-40B4-BE49-F238E27FC236}">
                  <a16:creationId xmlns:a16="http://schemas.microsoft.com/office/drawing/2014/main" id="{ADE194CF-1E6F-6643-D82F-F5AF0B5D836A}"/>
                </a:ext>
              </a:extLst>
            </p:cNvPr>
            <p:cNvGrpSpPr/>
            <p:nvPr/>
          </p:nvGrpSpPr>
          <p:grpSpPr>
            <a:xfrm>
              <a:off x="8611777" y="1532116"/>
              <a:ext cx="286578" cy="208577"/>
              <a:chOff x="6748052" y="1532116"/>
              <a:chExt cx="286578" cy="208577"/>
            </a:xfrm>
          </p:grpSpPr>
          <p:sp>
            <p:nvSpPr>
              <p:cNvPr id="898" name="Rectangle 897">
                <a:extLst>
                  <a:ext uri="{FF2B5EF4-FFF2-40B4-BE49-F238E27FC236}">
                    <a16:creationId xmlns:a16="http://schemas.microsoft.com/office/drawing/2014/main" id="{0E527330-B157-2159-4CD3-10A137F7DF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8052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99" name="Rectangle 898">
                <a:extLst>
                  <a:ext uri="{FF2B5EF4-FFF2-40B4-BE49-F238E27FC236}">
                    <a16:creationId xmlns:a16="http://schemas.microsoft.com/office/drawing/2014/main" id="{76A158A1-5269-5207-7FAA-08E4FAC651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5358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00" name="Rectangle 899">
                <a:extLst>
                  <a:ext uri="{FF2B5EF4-FFF2-40B4-BE49-F238E27FC236}">
                    <a16:creationId xmlns:a16="http://schemas.microsoft.com/office/drawing/2014/main" id="{5722219C-8F71-8AE4-AC00-BD8975D449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2664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01" name="Rectangle 900">
                <a:extLst>
                  <a:ext uri="{FF2B5EF4-FFF2-40B4-BE49-F238E27FC236}">
                    <a16:creationId xmlns:a16="http://schemas.microsoft.com/office/drawing/2014/main" id="{64837A18-7750-79F0-A3EA-5E37FA83CD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68702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02" name="Rectangle 901">
                <a:extLst>
                  <a:ext uri="{FF2B5EF4-FFF2-40B4-BE49-F238E27FC236}">
                    <a16:creationId xmlns:a16="http://schemas.microsoft.com/office/drawing/2014/main" id="{C60681F0-CAA3-8054-437B-859A051060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6008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03" name="Rectangle 902">
                <a:extLst>
                  <a:ext uri="{FF2B5EF4-FFF2-40B4-BE49-F238E27FC236}">
                    <a16:creationId xmlns:a16="http://schemas.microsoft.com/office/drawing/2014/main" id="{F87B256A-E745-323F-A98B-36E082FF5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3314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04" name="Rectangle 903">
                <a:extLst>
                  <a:ext uri="{FF2B5EF4-FFF2-40B4-BE49-F238E27FC236}">
                    <a16:creationId xmlns:a16="http://schemas.microsoft.com/office/drawing/2014/main" id="{D62EB6CF-57F7-24D1-DE48-0D738D6C95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0922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05" name="Rectangle 904">
                <a:extLst>
                  <a:ext uri="{FF2B5EF4-FFF2-40B4-BE49-F238E27FC236}">
                    <a16:creationId xmlns:a16="http://schemas.microsoft.com/office/drawing/2014/main" id="{600DA2BE-C93C-C4CF-8E0E-53587160B0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8228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D0FE574D-BE53-06A2-3F7C-2501DEDCDA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5534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07" name="Rectangle 906">
                <a:extLst>
                  <a:ext uri="{FF2B5EF4-FFF2-40B4-BE49-F238E27FC236}">
                    <a16:creationId xmlns:a16="http://schemas.microsoft.com/office/drawing/2014/main" id="{8597EF37-6395-BC73-A884-E25B19A2F4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1572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08" name="Rectangle 907">
                <a:extLst>
                  <a:ext uri="{FF2B5EF4-FFF2-40B4-BE49-F238E27FC236}">
                    <a16:creationId xmlns:a16="http://schemas.microsoft.com/office/drawing/2014/main" id="{3D64567C-1970-5809-7DE1-C7D4F24EFE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8878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09" name="Rectangle 908">
                <a:extLst>
                  <a:ext uri="{FF2B5EF4-FFF2-40B4-BE49-F238E27FC236}">
                    <a16:creationId xmlns:a16="http://schemas.microsoft.com/office/drawing/2014/main" id="{A9DF1AF0-617A-BD6F-5163-C07582E9B3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6184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DE13D8A0-E4FA-6323-D260-C466973ECE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0017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11" name="Rectangle 910">
                <a:extLst>
                  <a:ext uri="{FF2B5EF4-FFF2-40B4-BE49-F238E27FC236}">
                    <a16:creationId xmlns:a16="http://schemas.microsoft.com/office/drawing/2014/main" id="{BA54FF2E-1FED-9960-AB41-12F9D134F4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7323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12" name="Rectangle 911">
                <a:extLst>
                  <a:ext uri="{FF2B5EF4-FFF2-40B4-BE49-F238E27FC236}">
                    <a16:creationId xmlns:a16="http://schemas.microsoft.com/office/drawing/2014/main" id="{20040C3D-E7AB-3F98-BD52-AADE9BC30F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4630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13" name="Rectangle 912">
                <a:extLst>
                  <a:ext uri="{FF2B5EF4-FFF2-40B4-BE49-F238E27FC236}">
                    <a16:creationId xmlns:a16="http://schemas.microsoft.com/office/drawing/2014/main" id="{E170252A-5E80-AB2A-1D1A-E7D145A4CC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0667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D86C58BB-0A43-B187-037D-7D8548A957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7973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15" name="Rectangle 914">
                <a:extLst>
                  <a:ext uri="{FF2B5EF4-FFF2-40B4-BE49-F238E27FC236}">
                    <a16:creationId xmlns:a16="http://schemas.microsoft.com/office/drawing/2014/main" id="{30AA68C5-AC45-8929-14AE-69846218AE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5280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16" name="Rectangle 915">
                <a:extLst>
                  <a:ext uri="{FF2B5EF4-FFF2-40B4-BE49-F238E27FC236}">
                    <a16:creationId xmlns:a16="http://schemas.microsoft.com/office/drawing/2014/main" id="{DE9E68A6-56A4-9275-8BFD-A1316CE527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0922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17" name="Rectangle 916">
                <a:extLst>
                  <a:ext uri="{FF2B5EF4-FFF2-40B4-BE49-F238E27FC236}">
                    <a16:creationId xmlns:a16="http://schemas.microsoft.com/office/drawing/2014/main" id="{3BD19F0F-41A4-3AA8-CEE1-7D3C4482B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8228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F58C8CDD-EB03-987C-680A-5FF0AD4AD4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5534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19" name="Rectangle 918">
                <a:extLst>
                  <a:ext uri="{FF2B5EF4-FFF2-40B4-BE49-F238E27FC236}">
                    <a16:creationId xmlns:a16="http://schemas.microsoft.com/office/drawing/2014/main" id="{7B3EE28C-5FFB-3AEA-4789-FD8F28A74C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1572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20" name="Rectangle 919">
                <a:extLst>
                  <a:ext uri="{FF2B5EF4-FFF2-40B4-BE49-F238E27FC236}">
                    <a16:creationId xmlns:a16="http://schemas.microsoft.com/office/drawing/2014/main" id="{3801FBC7-B9DA-5512-C9EA-D369622F9F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8878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21" name="Rectangle 920">
                <a:extLst>
                  <a:ext uri="{FF2B5EF4-FFF2-40B4-BE49-F238E27FC236}">
                    <a16:creationId xmlns:a16="http://schemas.microsoft.com/office/drawing/2014/main" id="{B64A6676-7DFE-C597-67FE-E59E5D5579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6184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22" name="Rectangle 921">
                <a:extLst>
                  <a:ext uri="{FF2B5EF4-FFF2-40B4-BE49-F238E27FC236}">
                    <a16:creationId xmlns:a16="http://schemas.microsoft.com/office/drawing/2014/main" id="{1ECE7C1E-55CD-5EC8-7CCF-255B9837BF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8052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23" name="Rectangle 922">
                <a:extLst>
                  <a:ext uri="{FF2B5EF4-FFF2-40B4-BE49-F238E27FC236}">
                    <a16:creationId xmlns:a16="http://schemas.microsoft.com/office/drawing/2014/main" id="{82454598-D31C-D66A-1B28-012AA75F96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5358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24" name="Rectangle 923">
                <a:extLst>
                  <a:ext uri="{FF2B5EF4-FFF2-40B4-BE49-F238E27FC236}">
                    <a16:creationId xmlns:a16="http://schemas.microsoft.com/office/drawing/2014/main" id="{707B5DBD-BA4E-02A0-6C23-35C3D1ED4F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2664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25" name="Rectangle 924">
                <a:extLst>
                  <a:ext uri="{FF2B5EF4-FFF2-40B4-BE49-F238E27FC236}">
                    <a16:creationId xmlns:a16="http://schemas.microsoft.com/office/drawing/2014/main" id="{F22D54EC-872E-4D45-046C-0C56586517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68702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26" name="Rectangle 925">
                <a:extLst>
                  <a:ext uri="{FF2B5EF4-FFF2-40B4-BE49-F238E27FC236}">
                    <a16:creationId xmlns:a16="http://schemas.microsoft.com/office/drawing/2014/main" id="{6D38331D-D376-8B66-17AD-7348DA7E8C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6008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27" name="Rectangle 926">
                <a:extLst>
                  <a:ext uri="{FF2B5EF4-FFF2-40B4-BE49-F238E27FC236}">
                    <a16:creationId xmlns:a16="http://schemas.microsoft.com/office/drawing/2014/main" id="{7CAC5147-634F-BA26-CA0E-ACF6D0AB1E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3315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28" name="Rectangle 927">
                <a:extLst>
                  <a:ext uri="{FF2B5EF4-FFF2-40B4-BE49-F238E27FC236}">
                    <a16:creationId xmlns:a16="http://schemas.microsoft.com/office/drawing/2014/main" id="{D51C13DD-61C1-8891-6C47-42B5553F20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4455" y="1532116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29" name="Rectangle 928">
                <a:extLst>
                  <a:ext uri="{FF2B5EF4-FFF2-40B4-BE49-F238E27FC236}">
                    <a16:creationId xmlns:a16="http://schemas.microsoft.com/office/drawing/2014/main" id="{290D2431-E5B7-514E-E398-E394440E3D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7324" y="1616362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30" name="Rectangle 929">
                <a:extLst>
                  <a:ext uri="{FF2B5EF4-FFF2-40B4-BE49-F238E27FC236}">
                    <a16:creationId xmlns:a16="http://schemas.microsoft.com/office/drawing/2014/main" id="{917B9C99-4DA0-98DE-CB31-8D31D0D2E9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3245" y="1576486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31" name="Rectangle 930">
                <a:extLst>
                  <a:ext uri="{FF2B5EF4-FFF2-40B4-BE49-F238E27FC236}">
                    <a16:creationId xmlns:a16="http://schemas.microsoft.com/office/drawing/2014/main" id="{957F665D-3C16-91C9-2A8B-1EA1523B4C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7324" y="1656213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932" name="Rectangle 931">
                <a:extLst>
                  <a:ext uri="{FF2B5EF4-FFF2-40B4-BE49-F238E27FC236}">
                    <a16:creationId xmlns:a16="http://schemas.microsoft.com/office/drawing/2014/main" id="{EE273720-16C5-38A2-91D6-94CA0CEA68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4455" y="1700842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</p:grpSp>
        <p:grpSp>
          <p:nvGrpSpPr>
            <p:cNvPr id="882" name="Groupe 881">
              <a:extLst>
                <a:ext uri="{FF2B5EF4-FFF2-40B4-BE49-F238E27FC236}">
                  <a16:creationId xmlns:a16="http://schemas.microsoft.com/office/drawing/2014/main" id="{6B7D2455-D6F1-D57A-B735-70EB2FF1B556}"/>
                </a:ext>
              </a:extLst>
            </p:cNvPr>
            <p:cNvGrpSpPr/>
            <p:nvPr/>
          </p:nvGrpSpPr>
          <p:grpSpPr>
            <a:xfrm>
              <a:off x="8904983" y="1532116"/>
              <a:ext cx="114788" cy="208577"/>
              <a:chOff x="9003408" y="1545780"/>
              <a:chExt cx="114788" cy="208577"/>
            </a:xfrm>
          </p:grpSpPr>
          <p:sp>
            <p:nvSpPr>
              <p:cNvPr id="883" name="Rectangle 882">
                <a:extLst>
                  <a:ext uri="{FF2B5EF4-FFF2-40B4-BE49-F238E27FC236}">
                    <a16:creationId xmlns:a16="http://schemas.microsoft.com/office/drawing/2014/main" id="{AB41F75C-05E3-1F11-7434-DD7636A655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3408" y="1545780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84" name="Rectangle 883">
                <a:extLst>
                  <a:ext uri="{FF2B5EF4-FFF2-40B4-BE49-F238E27FC236}">
                    <a16:creationId xmlns:a16="http://schemas.microsoft.com/office/drawing/2014/main" id="{D9863745-B0F6-741D-1BFD-3B056CC968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0714" y="1545780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85" name="Rectangle 884">
                <a:extLst>
                  <a:ext uri="{FF2B5EF4-FFF2-40B4-BE49-F238E27FC236}">
                    <a16:creationId xmlns:a16="http://schemas.microsoft.com/office/drawing/2014/main" id="{77933E66-B445-FF30-ACF5-C1BEBC43AE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8020" y="1545780"/>
                <a:ext cx="37306" cy="39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86" name="Rectangle 885">
                <a:extLst>
                  <a:ext uri="{FF2B5EF4-FFF2-40B4-BE49-F238E27FC236}">
                    <a16:creationId xmlns:a16="http://schemas.microsoft.com/office/drawing/2014/main" id="{5B76696E-EF08-A369-483A-56E07E981D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6278" y="1630026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87" name="Rectangle 886">
                <a:extLst>
                  <a:ext uri="{FF2B5EF4-FFF2-40B4-BE49-F238E27FC236}">
                    <a16:creationId xmlns:a16="http://schemas.microsoft.com/office/drawing/2014/main" id="{C3946B39-2F6C-2F22-A33D-DB9F71BC13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3584" y="1630026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88" name="Rectangle 887">
                <a:extLst>
                  <a:ext uri="{FF2B5EF4-FFF2-40B4-BE49-F238E27FC236}">
                    <a16:creationId xmlns:a16="http://schemas.microsoft.com/office/drawing/2014/main" id="{6D76BFAE-B6A5-E101-1437-92B2FD92F3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80890" y="1630026"/>
                <a:ext cx="37306" cy="398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89" name="Rectangle 888">
                <a:extLst>
                  <a:ext uri="{FF2B5EF4-FFF2-40B4-BE49-F238E27FC236}">
                    <a16:creationId xmlns:a16="http://schemas.microsoft.com/office/drawing/2014/main" id="{66B2E706-0D16-B4F7-7A2D-48238D9611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5373" y="1590150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90" name="Rectangle 889">
                <a:extLst>
                  <a:ext uri="{FF2B5EF4-FFF2-40B4-BE49-F238E27FC236}">
                    <a16:creationId xmlns:a16="http://schemas.microsoft.com/office/drawing/2014/main" id="{E3EC090F-E356-B922-A097-DAB425BC8D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2679" y="1590150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91" name="Rectangle 890">
                <a:extLst>
                  <a:ext uri="{FF2B5EF4-FFF2-40B4-BE49-F238E27FC236}">
                    <a16:creationId xmlns:a16="http://schemas.microsoft.com/office/drawing/2014/main" id="{3496713A-E2EC-F1F8-4D07-9C07050A16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9986" y="1590150"/>
                <a:ext cx="37306" cy="3985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92" name="Rectangle 891">
                <a:extLst>
                  <a:ext uri="{FF2B5EF4-FFF2-40B4-BE49-F238E27FC236}">
                    <a16:creationId xmlns:a16="http://schemas.microsoft.com/office/drawing/2014/main" id="{1EFAEA9F-A2E2-9B91-7BD4-1F9973D171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6278" y="1669877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93" name="Rectangle 892">
                <a:extLst>
                  <a:ext uri="{FF2B5EF4-FFF2-40B4-BE49-F238E27FC236}">
                    <a16:creationId xmlns:a16="http://schemas.microsoft.com/office/drawing/2014/main" id="{686D366E-0B4A-4B51-C729-55A3183821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3584" y="1669877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94" name="Rectangle 893">
                <a:extLst>
                  <a:ext uri="{FF2B5EF4-FFF2-40B4-BE49-F238E27FC236}">
                    <a16:creationId xmlns:a16="http://schemas.microsoft.com/office/drawing/2014/main" id="{38073154-2379-C61B-4123-6A1984C85F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80890" y="1669877"/>
                <a:ext cx="37306" cy="398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95" name="Rectangle 894">
                <a:extLst>
                  <a:ext uri="{FF2B5EF4-FFF2-40B4-BE49-F238E27FC236}">
                    <a16:creationId xmlns:a16="http://schemas.microsoft.com/office/drawing/2014/main" id="{A78DB05B-8C8B-6DD8-6024-B8AB9929C7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3408" y="1714506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96" name="Rectangle 895">
                <a:extLst>
                  <a:ext uri="{FF2B5EF4-FFF2-40B4-BE49-F238E27FC236}">
                    <a16:creationId xmlns:a16="http://schemas.microsoft.com/office/drawing/2014/main" id="{FB8D55BF-E167-3639-D84C-7E30B4F94C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0714" y="1714506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897" name="Rectangle 896">
                <a:extLst>
                  <a:ext uri="{FF2B5EF4-FFF2-40B4-BE49-F238E27FC236}">
                    <a16:creationId xmlns:a16="http://schemas.microsoft.com/office/drawing/2014/main" id="{76FB44F7-9B13-8E28-0F1C-E9D65F7A5A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8020" y="1714506"/>
                <a:ext cx="37306" cy="398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</p:grpSp>
      </p:grpSp>
      <p:sp>
        <p:nvSpPr>
          <p:cNvPr id="936" name="ZoneTexte 935">
            <a:extLst>
              <a:ext uri="{FF2B5EF4-FFF2-40B4-BE49-F238E27FC236}">
                <a16:creationId xmlns:a16="http://schemas.microsoft.com/office/drawing/2014/main" id="{8DBBB504-0AAA-D342-9882-D11DCAFD6A28}"/>
              </a:ext>
            </a:extLst>
          </p:cNvPr>
          <p:cNvSpPr txBox="1"/>
          <p:nvPr/>
        </p:nvSpPr>
        <p:spPr>
          <a:xfrm>
            <a:off x="9490075" y="1451158"/>
            <a:ext cx="2952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937" name="ZoneTexte 936">
            <a:extLst>
              <a:ext uri="{FF2B5EF4-FFF2-40B4-BE49-F238E27FC236}">
                <a16:creationId xmlns:a16="http://schemas.microsoft.com/office/drawing/2014/main" id="{EA37C12A-04EB-FEB6-B357-640DCCA06915}"/>
              </a:ext>
            </a:extLst>
          </p:cNvPr>
          <p:cNvSpPr txBox="1"/>
          <p:nvPr/>
        </p:nvSpPr>
        <p:spPr>
          <a:xfrm>
            <a:off x="5883275" y="1512897"/>
            <a:ext cx="2952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938" name="Rectangle 937">
            <a:extLst>
              <a:ext uri="{FF2B5EF4-FFF2-40B4-BE49-F238E27FC236}">
                <a16:creationId xmlns:a16="http://schemas.microsoft.com/office/drawing/2014/main" id="{69FA9A82-AEAF-FBCE-518A-15DEA38B681F}"/>
              </a:ext>
            </a:extLst>
          </p:cNvPr>
          <p:cNvSpPr/>
          <p:nvPr/>
        </p:nvSpPr>
        <p:spPr>
          <a:xfrm>
            <a:off x="4903725" y="1512897"/>
            <a:ext cx="1639316" cy="369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9" name="Rectangle 938">
            <a:extLst>
              <a:ext uri="{FF2B5EF4-FFF2-40B4-BE49-F238E27FC236}">
                <a16:creationId xmlns:a16="http://schemas.microsoft.com/office/drawing/2014/main" id="{C9B2368A-3A51-4CE3-4211-A5C35523245F}"/>
              </a:ext>
            </a:extLst>
          </p:cNvPr>
          <p:cNvSpPr/>
          <p:nvPr/>
        </p:nvSpPr>
        <p:spPr>
          <a:xfrm>
            <a:off x="6597227" y="1444146"/>
            <a:ext cx="4450079" cy="5356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43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" grpId="0" animBg="1"/>
      <p:bldP spid="9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7DA39-2993-5E20-283E-4AB0602F3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BD1FD3-EEE7-7296-10C6-8FD14CA79C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3E2CB0-0759-444A-1B9E-127CBC509B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BC6B65-DD94-380D-5DA7-D662ADA854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C9A79-679C-8AAC-D5CF-2DAC1DD224DD}"/>
              </a:ext>
            </a:extLst>
          </p:cNvPr>
          <p:cNvSpPr/>
          <p:nvPr/>
        </p:nvSpPr>
        <p:spPr>
          <a:xfrm>
            <a:off x="7728733" y="900850"/>
            <a:ext cx="2199860" cy="43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25D82B-4FC0-2FDB-A8E6-C54AC1FA3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0" y="360000"/>
            <a:ext cx="6400800" cy="64008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FEEA2DE-A5F0-8448-FF10-9D825E32ECD9}"/>
              </a:ext>
            </a:extLst>
          </p:cNvPr>
          <p:cNvSpPr txBox="1"/>
          <p:nvPr/>
        </p:nvSpPr>
        <p:spPr>
          <a:xfrm>
            <a:off x="3016224" y="2352455"/>
            <a:ext cx="184731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0"/>
          </a:p>
        </p:txBody>
      </p:sp>
      <p:grpSp>
        <p:nvGrpSpPr>
          <p:cNvPr id="372" name="Groupe 371">
            <a:extLst>
              <a:ext uri="{FF2B5EF4-FFF2-40B4-BE49-F238E27FC236}">
                <a16:creationId xmlns:a16="http://schemas.microsoft.com/office/drawing/2014/main" id="{F9B00743-8A73-F05F-BAD9-7DCA61341AF8}"/>
              </a:ext>
            </a:extLst>
          </p:cNvPr>
          <p:cNvGrpSpPr/>
          <p:nvPr/>
        </p:nvGrpSpPr>
        <p:grpSpPr>
          <a:xfrm>
            <a:off x="182596" y="1723918"/>
            <a:ext cx="4161188" cy="492464"/>
            <a:chOff x="182596" y="1723918"/>
            <a:chExt cx="4161188" cy="492464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4184330-7EC6-7A15-6565-19E921E6FAB6}"/>
                </a:ext>
              </a:extLst>
            </p:cNvPr>
            <p:cNvSpPr txBox="1"/>
            <p:nvPr/>
          </p:nvSpPr>
          <p:spPr>
            <a:xfrm>
              <a:off x="3157388" y="1838696"/>
              <a:ext cx="2888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B2126E-EA48-D38F-C549-7D980C4E7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596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0C36B7-F003-AABD-5EEA-CB6BDFA7BD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467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00AF90-080D-77C9-41F7-413015B7DE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338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AD3EEB-C55A-A7EA-4773-AB46793E4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080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5A74FD7-9CEA-B7D1-A7E7-0D46A8B2E5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951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99EDCB-E543-89D2-AA40-88712CB7D6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821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BDC72A-013F-3650-FA2A-D951389D8F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817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E73C97-0470-BEB1-4D8D-4BC60FAC60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688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B4FF90-1268-A52A-37C5-5224F0301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559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36B9C6-B643-7C79-1EF8-4058223F1D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301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2948C6E-B775-E582-CEF2-188FAB553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172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EB1873-3A42-162A-FD59-A6944F8CC9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043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28CE8E-8C95-504A-7CF7-1B85306A25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6856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BE9477-68B3-7243-CFEF-8E11B8831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727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61B948A-0885-90EC-364F-6EE779DC21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598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C66FA4-647E-A028-8328-1E80E3006A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340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E71FD91-7C62-CA1A-19D8-AEA1BB6809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211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C934A4B-A657-B524-B578-F6291A8D5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082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7E8670C-CBCD-F219-4071-A63139E2E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817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85544E5-1B21-3325-56C7-9AD828074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688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58BD19B-37B3-714F-3611-3FAAE118B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559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571F41-CCD9-265D-5FF1-A8726A74E6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301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6B743C3-D228-9C04-FB3E-C0E2EFC350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172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D05209D-6653-DB7A-6ACC-165D2BFAB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043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ECB5B53-20BB-E0CA-BED0-8557C3DEFC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596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8F34B88-45D2-BAC0-20CB-3FCB7C6F47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467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9CF03FF-9709-A671-AC0A-E27EB6803D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338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CA22530-3AD1-3E65-DFFC-7DB3B85C4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080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E044E6E-7989-77EE-7684-4882379992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951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EBEC4C8-4AE5-9BD4-9DCD-477FF703A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822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92330E17-268C-28DB-8E3B-B77270C4E7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390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A940E1EF-B963-A685-B909-79EF776B1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261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D280DCC3-EF11-DD01-DDBB-BF245AECE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6132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0B76BDA4-ECC8-1081-D5D2-A33BB5FA6C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0611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BE643532-6A85-5B0D-9C80-365DC7FE69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1482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EC90FCAD-453E-61C8-E946-AFBDA1FB07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2353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CBDC6E49-429F-D26A-660D-257CB7E19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650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AABBB70E-D7DD-3FB7-7A47-FC3659E2F7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9521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34C7A4E-7CE6-9DDF-2335-18D298268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392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45B96EA3-15B9-FA2F-B57A-90E9632C4F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0611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4BF6DC8A-F834-B783-A64E-F9EB081FC1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1482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A908057A-A34F-D7AF-BFEB-439FF31648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2353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5D435647-82AC-992A-7DC7-9C43C399E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390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35569E1C-3808-6E5E-49C3-69C8431F5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261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832CC442-9478-A34F-9FC4-8BDCEEDA3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6132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EDB8BCDB-FF17-EAFB-6D1E-AB4120EBE5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2033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8F9A6885-A94A-7191-3678-A206D0EE9E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2904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C804A0C6-EE78-3A88-1D97-7A58C48EB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3775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1CB2494D-BD92-E529-88CB-10CE317DFB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5517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5BA3DE25-9337-65AC-967A-14CBAFF5B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6388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D7CAD51D-E92B-878F-94D6-41F680F6E5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07258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09F44BA-CB6D-FA03-FC80-6F2C11921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8254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CEE86034-7C3D-B872-23B1-61D1A75556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9125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DDDB93AF-5FD3-BA5B-FDCE-22B9583AE1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9996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1FC9D1B3-0DBF-C91D-B221-E41611CEFD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1738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4B90D305-3EE2-CA60-B785-026B40F3DE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2609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9F7ADFB9-E3AE-B3FB-CE04-5A560D14CE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3480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79DD971F-EF0E-1013-B11F-05AD8D847E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6293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D92A9DA4-22F5-C2A2-A74E-627133824B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7164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1699D625-6C30-8890-9893-B1671537C5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8035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4D4EA713-5EFC-58B9-8491-AB8237A987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9777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8F99ECB4-CAB3-7A7B-B79D-39C31ECEC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648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A95D647A-9076-63B9-2320-3773BC20A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1519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1F6C1965-4173-19B2-1927-1155BA249B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8254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667A0DB8-4749-62B5-7454-8E72FC6934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9125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64FA993D-44EA-15C0-DEFE-D8A85229A1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9996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380C7A11-8021-BD18-03DA-461F32F18E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1738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0A9516C-09D4-5EDF-BF2B-A4377C088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2609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115FD9D0-0B26-1138-BA1A-553393E6D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3480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FAB6F17C-F06B-F24E-023F-EB3FCCC588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2033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592C00AC-2897-B04D-6706-F8D3023A3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2904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81F9F844-2782-42E3-714A-CCE4DB8CE9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3775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EB20B2F6-ACC4-153E-F803-5499D91FE5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5517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B9B0DAAE-CB6E-876B-3912-C9B774D248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6388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7663F29F-8B59-4BEB-3644-F2C23CBD6C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07259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28545BCC-BDD7-D079-7EFB-4587280C98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3827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3F1304E5-5C93-3192-7CFD-44E267A2C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4698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9B543393-B4E2-DC3F-7258-207BBA1D2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5569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6CF2FCCC-DC91-B671-5A88-10EE8CB69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0048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3009AB82-BC60-16C7-6209-0EB95A8B82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0919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96E3D1E1-42BE-BD3D-129F-5B5372767D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1790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EC910B00-C173-6A41-DA10-AB7118CF78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8087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EF235CB9-C33C-A6BD-B50B-B209D1412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8958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86E70F10-2EDA-9490-DAF5-5B9C5BF65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9829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FE88D56A-7E68-7974-BA8D-E75C6B3E4F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0048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8CB499B8-29EC-3FC5-CE8D-8C9DE9FDCE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0919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AE19579D-9D3D-51C8-B7A1-49F650831E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1790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19AFF0E5-3410-31BE-9F3B-9BBA3A978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3827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B9FDFD3-458A-A31F-5902-DC8D7AC8E8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4698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B9D49F41-1B6C-9B51-23A2-069C62692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5569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2D893F28-78C3-84AD-7AC8-D515DE3D25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3846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D3EA34A7-CA4D-A437-A307-B10D5BA0F4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4717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961C3671-719A-136B-FCCB-3D5C5D8519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85588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885921E-DE62-3249-AFFD-6E0A7AC329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47330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15510AEA-9C69-CE83-E399-079C51AF6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28201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0BEE03F7-ED4B-5F02-6C95-5249EBA15B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9071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AB990192-E7BD-10E4-3580-736F8464D7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0067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13856125-A5DF-56AA-2FC0-9676F1E39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0938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A78E3E4A-7681-7E99-ABF3-670C4387E4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1809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A35C6D3-D149-7E3C-CDDA-1AA4902AEE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3551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D129EA39-81D4-064A-B961-A0412B37A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4422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8C676EBE-B171-CE18-CC59-2893D37ED0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5293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6239A7BC-6D52-BCB5-04FE-4F31C12ACD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8106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373236AA-129E-950C-D18A-367032C1E9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8977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C781507-0C3D-48E0-8A68-11D2327CB5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89848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5F591136-2BFF-07BA-A84C-2E48564C8A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1590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BF0AE707-84A3-ABB8-35E7-F0EDA22532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2461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54D30E67-6890-6C94-769C-C42F2A663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3332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982A726B-4B76-6C79-CEBD-B5CD49CEC2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0067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F4AFDA1F-B277-082D-81BF-A3BC4EA0E0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0938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AE2697A9-FB3A-53E0-8A5E-AAB3E6CBB4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1809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E9465DB6-470E-D68F-8BF7-159097295D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3551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B843184E-315D-299E-E567-2C2753DAB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4422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97A5FAB9-6F11-2395-6EA9-39D1E6C8F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5293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8CA11AAD-751A-FE4B-6092-A6B1BBF030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3846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4CBF9A4F-3E59-4091-C1F4-B7028AE41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4717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0EA62A33-26C0-37F0-CBD2-EB57FAF3B8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85588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C4057F70-613F-BC78-3A3D-1C38BB28F4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47330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B5019091-9956-D540-9C53-8570D141E5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28201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93997734-1E6F-DF00-088D-822B818001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9072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9AA19039-11F8-5B77-D9CA-6B2D79536C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95640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805970BB-1405-AED1-7638-E30E69AC6D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6511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B34AA2-99E1-EB2E-6D9A-B48612EE0F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57382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D0066691-DE68-25D8-E89E-CECFC03A6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1861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CEE24BA4-C1A7-2EDD-7C6B-ABAA6508B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2732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C9E0CB57-F7B3-3695-AD99-92BAC9025D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3603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EABD3013-C226-921C-F749-077EB9CF73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99900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C7FCE7C7-B6E3-9BEF-BFCF-761C90EE72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771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1333D29D-E1DF-364A-8235-ECB58A8D6D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1642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CE3132C1-77CC-F7D3-B0DC-5FEC40CB89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1861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03BAE868-A2D2-2E99-73B1-20B000F5BB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2732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0958C30A-A2EB-75F8-3480-BCAE064CBF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3603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15808B06-DF28-9868-C61D-11F90E68F0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95640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45B69A8A-4D6D-0923-98B5-C254C3DE8F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6511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4951A5D0-D565-99B2-EAB6-CE6D66057A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57382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30ABA039-1D41-66B5-89B9-F1C59B97ED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156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BFBF6957-83E6-006C-F1C3-6790D175D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4027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B1B8696-9B88-9F16-F6BA-34EC3DEF2F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4898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D9E18C66-7FC5-A853-9C13-716BD9092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6640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0ECFD69-94F2-D505-1DBE-2EAE00F84C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7511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00AEA559-AB48-48A1-6DF6-DAC39A930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8381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7131B25C-8722-0B0F-CB49-BFF004813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377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31C5F459-7B8D-584D-30C7-F5A8136519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0248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8F89C057-B3EE-8396-9F1A-662A35F40D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119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C07C66E-BB4B-F8E1-DDED-E65D54D67D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2861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AB9AD7CD-1D28-B5E7-FD40-DC843BC7FC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3732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5A68497B-7B2C-5E94-C962-C88FE7017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14603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F00D895A-08CD-33CD-DE33-961EF617EA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7416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043B095A-24EB-D758-EABF-0326A89733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8287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2A408C15-D33F-43B9-065B-701824C73F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9158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3960FB15-8D71-C658-6AE2-77BCAED0F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0900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C9AF261D-6975-A6C0-2E0E-FB7BBBA45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1771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3730DE5A-B875-B593-D5B8-DD634BBA81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12642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D401BA06-2552-A10D-3C4B-F3E9F861E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9377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AE8CA757-B353-1EB6-1B1F-4809FDB3C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0248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B3224995-104C-C3DD-C502-A13B7C382C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119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161FBB39-A482-116D-67BC-4D5C7D4CE7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2861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39664362-7369-9C52-EC49-18F5F3CB1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3732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0B140E50-1944-1037-2B4B-DE7912A75E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14603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7C7ECF5C-1B4E-3B88-F204-0FA686BA64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156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12C8A9FA-0C5D-EC0C-CA48-8112DD504B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4027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3073C8E8-9BF6-7556-EBE4-7C32F686B1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4898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EAC5B2A7-F130-3158-A91A-4F6217D56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6640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955A7D7-4278-AFEC-055F-3E0E980BAC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7511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83A65AF1-F1B6-1778-1F35-2C2CEB282A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8382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A0D83283-6944-865C-C1C3-BCBA73D979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4950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096B4CFA-3401-AE1F-046C-52B4A8BDEA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75821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45AD0BE2-9EDE-1765-81C2-32E3E0C7AA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56692" y="1723918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E41FA87C-9CC4-801C-77DD-E261A6BED1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171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538661A1-AF35-E4D5-FC13-4A20C4D82D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2042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6898E92E-FD66-7D21-E6DE-9C3E528A9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2913" y="1922829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E081E0B8-2B10-F060-3C08-3F7ADC8CCC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9210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1E8C3B6C-05F1-F708-DA5D-0400736D5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0081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604D195A-2DC3-2CBB-62BF-D3A54F1D94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0952" y="1828679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D6B1385F-71E2-536E-E726-7F597B7B62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171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0A1C0082-665F-1F50-A49F-DC66358955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2042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E93BADE-FEFF-0E42-F742-B4AD849226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2913" y="2016919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84763B27-99DC-D700-8BA9-FD8A23E832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4950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8090EB54-A204-4FF8-D878-5B4AD87C8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75821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48A20FD3-7D06-90D7-A4A2-849FECC4D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56692" y="2122292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</p:spTree>
    <p:extLst>
      <p:ext uri="{BB962C8B-B14F-4D97-AF65-F5344CB8AC3E}">
        <p14:creationId xmlns:p14="http://schemas.microsoft.com/office/powerpoint/2010/main" val="182180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BE570-AFBA-25A7-F7BE-BAB79876D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906A53-EF46-5310-585D-9D4932DCD0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4AA0FC-2957-4181-189E-5D3B3417B7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9E44EC-06DA-3CD7-2BEB-5304943065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AC27D0-BB86-26EF-2A2F-AE20E85F4E78}"/>
              </a:ext>
            </a:extLst>
          </p:cNvPr>
          <p:cNvSpPr/>
          <p:nvPr/>
        </p:nvSpPr>
        <p:spPr>
          <a:xfrm>
            <a:off x="7728733" y="900850"/>
            <a:ext cx="2199860" cy="43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D7214F0-0A41-4933-EFDC-D00F9306D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0" y="360000"/>
            <a:ext cx="6400800" cy="64008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4814367-E599-11B4-9ADA-FE8C1427654E}"/>
              </a:ext>
            </a:extLst>
          </p:cNvPr>
          <p:cNvSpPr txBox="1"/>
          <p:nvPr/>
        </p:nvSpPr>
        <p:spPr>
          <a:xfrm>
            <a:off x="3157388" y="1961806"/>
            <a:ext cx="288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C5FF00-B8F6-EE89-3860-3F648F28F94C}"/>
              </a:ext>
            </a:extLst>
          </p:cNvPr>
          <p:cNvSpPr txBox="1"/>
          <p:nvPr/>
        </p:nvSpPr>
        <p:spPr>
          <a:xfrm>
            <a:off x="3016224" y="2475565"/>
            <a:ext cx="184731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58A0116-7D65-FBF4-E072-E07A1AE223FF}"/>
              </a:ext>
            </a:extLst>
          </p:cNvPr>
          <p:cNvGrpSpPr/>
          <p:nvPr/>
        </p:nvGrpSpPr>
        <p:grpSpPr>
          <a:xfrm>
            <a:off x="182596" y="1847028"/>
            <a:ext cx="813747" cy="492464"/>
            <a:chOff x="9559878" y="3664787"/>
            <a:chExt cx="813747" cy="4924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1FA35B-9771-9940-C5F7-815B5746F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FB4544-D52A-0C52-7BC0-B007BFA58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7D2541-7FFF-40B9-7B26-D9DF1BE56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152BF8-7655-17F3-CC62-FD41DC663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FD6BA1-FA8A-69B6-2350-DDB951E0C4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55A154-A6E4-B546-12CC-FD7E4E9250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6D37EC-CAEC-E355-6775-665C5BB5F2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9A198-40B8-B097-F22E-2EA88FD327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CBED7E-C24A-4850-0AC2-E3E3B15FD5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CF4342-32AA-B4E2-54BB-5895E91D4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D68E4C-4417-35EB-C8CB-AD46C5AA72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4D0436-2397-0877-0612-0E9740B760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1AB74C-FA95-59C0-1202-F9B8F52DE8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0659B54-1B32-5EEF-1940-836D34D98E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DAFE06B-B3D0-5D66-2DC8-5D6B8B562E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9F82C2-2986-0E50-857A-5B20DB9D99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AB9FF02-7CCA-6316-1AF4-B763991254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481DCEC-D8F1-E351-9898-38F9AA7005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09E441-1BC7-037F-8E51-90DD458B3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01BDA2-9E5A-3050-9DD1-3049994063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10F90B4-70AF-18A5-6999-0E26E74BFA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4138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9A67BD-5236-2736-C455-DE21E8DBA2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5009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1F46C1D-316B-5510-9452-32DA32007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5880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01722D-A33C-4465-1708-B1F4608A1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6751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1E32BB-F5E9-A4D2-892E-F0B5F19AE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76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AA72620-3C4C-F16D-DAC3-ABECAD72BC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84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7AA4220-B95D-09E3-F42F-38BF2A321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9364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EB0D7D-87AD-8D14-7B74-81179CFD6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235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A048A0-E8AB-6C1A-E26C-B92250C6C6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99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E6E2BA-2409-FF4A-5617-9C38A62A5C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07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BA9EF0-2E07-D55E-5BAD-93D1FA44AF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6CC0CB5-006E-38E5-EF55-A619F182A5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937F8FA-A3EA-5861-28D2-B1B93A38F6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F794896-E2B5-4379-4D4A-B22F7F887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AE47BFA-3EAA-BC69-BF85-BA2A0C1CF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CE2766F-9147-9C3B-9E7D-D7A0AE652B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9A6B725-8DD9-A730-3802-7B9914EF18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9CB5E94-F58E-33D9-8695-347F9258D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29D977-D719-3DB8-99B8-E77EF9ADA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158C0EC-4835-9F22-89F7-1C98C499C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53C151-E8D5-6473-0892-7A9F4A3FAC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7BEA79A-8E49-0DB4-2842-9ED3D2B045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DD0D1C-1A42-5333-0D5C-9C1E0CE20C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57A83A1-FFB2-FE4D-A9F5-B8F738D39B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B30BC42-F24C-557E-1DF7-CE1F6783F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164C23C-1311-76C5-B2A8-BB25D99BF8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DDBC0B7-E37A-3506-A1E1-3ADDDB1447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4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8310262-F9B1-022B-BDBA-48751B55A1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D385AC1-D9E5-C156-2506-C360CFFE8C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3DF3A67-6633-BDAD-4CD3-40197114BE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425B5C5B-C58F-DFDA-A334-F1F8C75F364A}"/>
              </a:ext>
            </a:extLst>
          </p:cNvPr>
          <p:cNvGrpSpPr/>
          <p:nvPr/>
        </p:nvGrpSpPr>
        <p:grpSpPr>
          <a:xfrm>
            <a:off x="1241954" y="1857114"/>
            <a:ext cx="813747" cy="492464"/>
            <a:chOff x="9559878" y="3664787"/>
            <a:chExt cx="813747" cy="492464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A77AF51-D14A-4B9D-0CD4-10BAF29904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60F644A-BF4C-C634-2D30-DE475FDE11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999FA15-88DB-D845-E89C-9197025945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A698B5B-A0BF-EF89-9AC2-75922F68C6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B7151EF-0B5A-678D-EC36-63D4F7CD37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75259A6-6B7F-7D17-B967-848753758D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E2706BF-F685-D097-9B4F-4A1C67B1F5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3D37B81-0E97-DDD8-3138-37E12DFFA2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0D137BE-C74E-3A11-6783-1D4AAF792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5B6D94-D41D-EF9E-6E22-E2D2C4A7AE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269E509-89CA-821A-902C-B35B105EED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CA633CA-E44B-09D5-7AB4-722297A9AC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4EA9D3A-DF50-7E84-BE60-38CABD0218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E0E1E5F-9FF9-D54C-28E9-C9EA93177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090B91-BCEE-7A14-E340-B8385D153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BBE4A2E-75FB-0E15-C03C-4407762F58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430EC5E-D07C-E2AC-CF4D-2EFE99DA34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C16F9CF-A42F-BDCF-1735-3EE29D2C33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DBA4CE-6D0B-0E71-AF76-BC27EB7173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699D258-27A9-DF2B-B4FD-129F388D3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4EFA748-A735-98E8-946A-316F29B95E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4138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41B61A-63C4-530E-2A87-EDFA24A8E9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5009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92CEA80-C527-5E76-C69D-576724D980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5880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5ECD97E-AC3D-D7A2-5ECA-8DC8D8DB0A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6751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B5390FB-76B6-619F-D575-3CFB654C6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76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1CCE35C-0FAD-E092-B665-F61CECAF2D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84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D24104F-B1A9-9B14-0F37-5CCF9A4A83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9364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B61595B-0924-5728-6A3A-EE9198936A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235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24D9A10-2D43-E257-F944-6EA55F0F48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99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FCA8939-0B7C-42AA-A14F-7CB98240C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07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1021D9B-8DF2-748A-DAC4-31FF181358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B4DC5F8-E90E-57FC-D6E4-47E36D369D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6574D45-B86F-9D27-2BB2-15827AEE08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4185B55-D006-4B53-9E7A-CBB24E4416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1C88308-57EA-79D6-35BD-B1A0B428AC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AC829C7-273D-06BB-4BE5-D2EDB44202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8ECE0F8-20FD-F1CB-91A0-625FC8B3FD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09805AE-A420-9C2D-A571-BB9CEFE35A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000A45F-52D0-7200-106B-9B08FA245D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AF864B5-781C-1F72-5897-8015CE1A44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24AD13A-AFB4-5C4B-0694-BED35451D7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F7D8CFF-ABA4-0A92-B6EC-9DA03A9EEC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1B6D372-DEED-3EEB-BBBD-C2DE9CF68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26EEDC8-288A-EA1A-C568-35DA680AFE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823FCE9-148B-B63E-F539-A5164EC8FD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2BB271C-4DF4-3313-8EF2-AAFA2D67D7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8AF5198-5F56-4C05-DD49-F3099D7E8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4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B9DED21-E947-050E-DAEF-D29979BA10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1A35B0E-381B-A052-66D0-0EBEA0BBC7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9BCB66A-FF1A-0186-83A2-07F5186E11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03319153-2507-5279-873B-867B0EB8605D}"/>
              </a:ext>
            </a:extLst>
          </p:cNvPr>
          <p:cNvGrpSpPr/>
          <p:nvPr/>
        </p:nvGrpSpPr>
        <p:grpSpPr>
          <a:xfrm>
            <a:off x="2296443" y="1854958"/>
            <a:ext cx="813747" cy="492464"/>
            <a:chOff x="9559878" y="3664787"/>
            <a:chExt cx="813747" cy="492464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9E9B017-C136-15F1-8633-EE6AFA7D3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6F33A45-CC83-2C12-BCDA-9773994D33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CACF727-07E0-3E22-B352-226FD09773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B0485A-0657-964A-B6FF-AC0FED7E5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883346D-6B88-59F7-CCD8-ADFBD85D0A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48AFD3B-DD23-C9B1-90B8-6A02E25884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D469DD5-8C33-64D9-BC54-469B5C32B4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F54BBA1-4572-E396-EAD2-B04260959F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BD114F7-6BFB-C291-89C1-C82974ADA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E2044A7-1341-5957-27CA-1A7BFB942A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66463D1-E92C-0A90-9A01-C37925F492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BC3E827-EF4E-C6C5-EFBC-FD73802AC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DFCBBFD-13C8-78B7-F6CA-1AB6AA8017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753237F-C961-3EFE-794E-816415ED3D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A43D442-8F96-06AD-F2C7-186371710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AB5A7DD-D007-1F34-D31E-FF3B7A02EE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1A41A6A-C926-AB89-531D-4685B8B51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05400F4-71D9-BF4E-73E6-39B24B112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5BFCBEA-E954-3BA7-7DD1-F800FF402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8768050-3EB0-73DF-4FB7-3AF8600915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54B10F8-80A1-16A7-999B-CC1C872840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4138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FE1E14D-6FF5-6AE0-790C-AF6F4EB99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5009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9A58B10-1EA2-F8D1-8F2C-F60CBC9217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5880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A0CE84E-05FF-05C0-A822-5D352D52EF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6751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7DBB95E-717C-3D9C-9AE2-A9901828F3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76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CD4E383-B595-D2F0-0081-2E0FC5032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84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5798EA0-0F4F-B244-87E6-A2643F97B7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9364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4C75C19-6F0C-0A6D-5DD6-E30185C0C9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235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7254E6E-F179-68DD-4875-D54074DA5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99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DDEF96B-7F4E-1A9E-D975-D31E87CA8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07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B017927-6F18-C2FC-F4C0-67D82FA1D6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3E0D04CB-CC41-EF67-B097-70DE9B8668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A2B431E6-CE78-024F-B582-655510E8B6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48F7D721-F008-2F29-BA64-C34A88CEFC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7678FA4-BD69-2DF8-DC30-36293FDAE9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E6403A8-FAAA-5AF1-CA1B-B2729F36F7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5BA298F-F89F-210E-98DC-F704D2B153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E08DAB2B-834C-C355-0A94-D40434274C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30DECB86-EAF3-E050-30BC-1E75256BA8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6007463-E09F-E49D-9A05-943AB21A9F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7A55721-A1F6-CAC6-54F0-5497F8ACF1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0EDEFF8-E91C-8D5A-FB04-200D70379D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BC40520-1DB7-B3F0-19C8-9E528743C4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05E14D53-88CC-84AB-373B-E6DD8A36A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C105005-BA50-955E-25B3-226E1C4C2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50281D89-0287-F521-1275-AD785F6415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96ECC83-E7A5-4CE1-D11E-9ED77BA27A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4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904BC98-F425-D9DD-86FD-B2FA66CA9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BD409F2-5B8F-9919-4BCC-BEEB76F1D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C4DF56F-CA07-F520-C249-9733F9677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165" name="Groupe 164">
            <a:extLst>
              <a:ext uri="{FF2B5EF4-FFF2-40B4-BE49-F238E27FC236}">
                <a16:creationId xmlns:a16="http://schemas.microsoft.com/office/drawing/2014/main" id="{423F0D92-4EBB-1D49-2A65-8FBFB90B4704}"/>
              </a:ext>
            </a:extLst>
          </p:cNvPr>
          <p:cNvGrpSpPr/>
          <p:nvPr/>
        </p:nvGrpSpPr>
        <p:grpSpPr>
          <a:xfrm>
            <a:off x="3506253" y="1832023"/>
            <a:ext cx="813747" cy="492464"/>
            <a:chOff x="9559878" y="3664787"/>
            <a:chExt cx="813747" cy="492464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98BC7BEF-83BA-E5D7-9696-4FCFF84DE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4615746-81FC-1E12-5A7B-8DB7E6E32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BC404C3-B7E5-BDDE-7813-D2AA8938B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7AC9A6A-AB77-33B8-D220-1381AB7051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DE6611C5-78D9-43D1-CDCA-A0E7A26071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DA04B3E-96FE-635B-5EAB-60222CA11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89E1255-A90C-0238-2160-16AB821088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2C07B72-740A-88DA-2BFA-9148C90E51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B5BEE64B-2324-B357-AA36-6184D647A4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26D9C1A1-4950-990E-C42E-B5C196050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343AA82-0D74-F51A-22D7-75A1FB1BED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61E4C346-D4BD-A236-F208-C8BBB65851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5E1EBF59-2EEB-2DD8-0898-F7E6AC728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7604521-2DF9-C5C4-0932-60FF26442B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5E66B2F9-D63D-6B04-C02F-F82D6E56C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A778DCA5-76F2-03CA-5293-7C5B079FA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573F4F1-9BFF-A049-46D4-23F6314439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E28A7CEF-3680-44E3-DF75-2314CFA7F8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C1C8395-C2FF-6D21-B661-675B1F19F9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EF023AE-7019-2449-DA9E-BFA5816F7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798960D-FAD4-7C15-E883-C9FD5EFCE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4138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B9BE4BD-184F-37F8-B02A-63494FA610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5009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92766243-6F0E-73DC-27DC-04A14C32DC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5880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2FAB22E-0006-5D4E-CEA8-2EB8CC969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6751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5A2DB7E9-8F31-8F80-2AE4-81996F3DA5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76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133ABD17-405B-DB05-6F11-CAED91239D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84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C48F32F-D457-7DAE-6F64-0B1C67B55B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9364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0016C9D-8FDB-974A-F1C3-860D8265D3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235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D1D6D27-8DF6-2586-B976-6F191BB78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99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69E4A0E5-2FCC-0074-7850-6EA1673826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07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E443C33-72AF-D0EA-59DE-9C81E9A25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1BE25AE-6815-8C5A-5E3F-8E13CDC96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71A5C98-6115-8F55-4144-6FED8EB9C5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6378C8BC-0994-0279-FF27-79BB69F0DE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A238C1A-76D6-E325-11CE-DDCB919067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AD07DB3D-F974-2DCC-9190-7D3AC6345D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363DDE78-4048-0CD8-B10F-32F0939FFB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15BB8485-8CD7-7D13-E75D-B4A4207F07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33CCDA87-C798-4886-0D3B-2EA1BD721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71B6D4BB-9EF9-FA16-7105-3050941E9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4C9E36EC-43E6-4A3E-7029-1CA7FA8019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9D5B02AC-0B4C-A247-EF7D-019DC77F66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5C824BB-D27A-A763-B93F-820F6C81E5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14D1642-A701-95FC-5CCA-4B751C1C8D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5C25218-CBAC-B5C1-3E78-513F558A3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B2595511-F1C1-882F-A5FE-6F9E28D6E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AE3FF4B-7C52-0A85-6B03-8EC596983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4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9C21BDD5-3B02-7FB6-55A9-318C9A5F75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A2238F64-67A0-87DF-873D-8F1F201A26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4C2AAD1-1B20-9DEB-6E44-02BC425797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</p:spTree>
    <p:extLst>
      <p:ext uri="{BB962C8B-B14F-4D97-AF65-F5344CB8AC3E}">
        <p14:creationId xmlns:p14="http://schemas.microsoft.com/office/powerpoint/2010/main" val="2153565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6222E-6416-DF18-93DE-3E02DC665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188DE-2E1B-1AAE-49FC-7A9DC08843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A5F194-B8EA-5385-5520-C927B9060C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007013-E3AD-2377-1BF8-5D6954AEAC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64094B28-6418-795F-540B-49BD71E0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dirty="0"/>
              <a:t>Obtained time series:</a:t>
            </a:r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0A3332-A5C5-7C8B-C531-D43D53F1B4E0}"/>
              </a:ext>
            </a:extLst>
          </p:cNvPr>
          <p:cNvSpPr/>
          <p:nvPr/>
        </p:nvSpPr>
        <p:spPr>
          <a:xfrm>
            <a:off x="7728733" y="900850"/>
            <a:ext cx="2199860" cy="43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832462-C78A-879A-616A-E4275DCDB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17" y="721640"/>
            <a:ext cx="9647766" cy="6431844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D7C044D-D0A7-EDAA-E33A-6C89313B51B8}"/>
              </a:ext>
            </a:extLst>
          </p:cNvPr>
          <p:cNvCxnSpPr>
            <a:cxnSpLocks/>
          </p:cNvCxnSpPr>
          <p:nvPr/>
        </p:nvCxnSpPr>
        <p:spPr>
          <a:xfrm>
            <a:off x="2595013" y="1047166"/>
            <a:ext cx="1270275" cy="693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8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B03E1-B519-B065-383B-BB2CFF19E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198C34-0B2E-6487-2E0C-640EB9A839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6A99C-F84C-00FD-7E5A-35F39C6CD0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4558C5-7A0A-FFDD-16D9-F47250D319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56B70E6C-8F3A-E0D2-E1EA-AA9F94DB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dirty="0"/>
              <a:t>Obtained time series:</a:t>
            </a:r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3EBDBA-8DE0-EA04-B15E-5B71EE8CFDF7}"/>
              </a:ext>
            </a:extLst>
          </p:cNvPr>
          <p:cNvSpPr/>
          <p:nvPr/>
        </p:nvSpPr>
        <p:spPr>
          <a:xfrm>
            <a:off x="7728733" y="900850"/>
            <a:ext cx="2199860" cy="43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66B0D9-913B-38BC-DA90-5857F475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649673"/>
            <a:ext cx="9762066" cy="6508044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AA33330-47C3-AC10-0E2F-6FF0E9C70AF6}"/>
              </a:ext>
            </a:extLst>
          </p:cNvPr>
          <p:cNvCxnSpPr>
            <a:cxnSpLocks/>
          </p:cNvCxnSpPr>
          <p:nvPr/>
        </p:nvCxnSpPr>
        <p:spPr>
          <a:xfrm>
            <a:off x="4652413" y="1386357"/>
            <a:ext cx="1270275" cy="693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1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0D324CA-9C3A-D341-9D35-EF336E36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1397000"/>
            <a:ext cx="9169400" cy="5203613"/>
          </a:xfrm>
        </p:spPr>
        <p:txBody>
          <a:bodyPr/>
          <a:lstStyle/>
          <a:p>
            <a:r>
              <a:rPr lang="en-US" dirty="0"/>
              <a:t>Synthetic time series useful, to create more data, with desired characteristics, e.g. as input for hydrological models</a:t>
            </a:r>
            <a:r>
              <a:rPr lang="en-US" sz="1400" dirty="0"/>
              <a:t> (Peleg et al. 2017)</a:t>
            </a:r>
            <a:endParaRPr lang="en-US" dirty="0"/>
          </a:p>
          <a:p>
            <a:pPr algn="just"/>
            <a:r>
              <a:rPr lang="en-US" noProof="0" dirty="0"/>
              <a:t>Generation can be very computationally expensive </a:t>
            </a:r>
            <a:r>
              <a:rPr lang="en-US" sz="1400" noProof="0" dirty="0"/>
              <a:t>(</a:t>
            </a:r>
            <a:r>
              <a:rPr lang="fr-CH" sz="1400" dirty="0" err="1">
                <a:latin typeface="Helvetica" pitchFamily="2" charset="0"/>
              </a:rPr>
              <a:t>Fatichi</a:t>
            </a:r>
            <a:r>
              <a:rPr lang="fr-CH" sz="1400" dirty="0">
                <a:latin typeface="Helvetica" pitchFamily="2" charset="0"/>
              </a:rPr>
              <a:t> et al 2011)</a:t>
            </a:r>
            <a:endParaRPr lang="fr-CH" sz="2000" dirty="0">
              <a:latin typeface="Helvetica" pitchFamily="2" charset="0"/>
            </a:endParaRPr>
          </a:p>
          <a:p>
            <a:r>
              <a:rPr lang="en-US" dirty="0"/>
              <a:t>Modeling compound events, the dependance between variables should be accurately represented</a:t>
            </a:r>
            <a:endParaRPr lang="en-US" noProof="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Motivation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315400" y="3722725"/>
            <a:ext cx="4454736" cy="1215365"/>
          </a:xfrm>
        </p:spPr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2CC2CF-A9E4-D54C-A3BC-4BEE6B21B7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</a:t>
            </a:fld>
            <a:endParaRPr lang="en-US" noProof="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8C8967-D591-01DD-AA46-A5F01C98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3965521"/>
            <a:ext cx="6527799" cy="291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129D0C0-BDB7-1AE6-3695-6164AEC7C794}"/>
              </a:ext>
            </a:extLst>
          </p:cNvPr>
          <p:cNvSpPr/>
          <p:nvPr/>
        </p:nvSpPr>
        <p:spPr>
          <a:xfrm>
            <a:off x="2652068" y="5006824"/>
            <a:ext cx="2839571" cy="135500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noProof="0" dirty="0"/>
              <a:t>Conceptual diagram of compound floods in coastal areas </a:t>
            </a:r>
            <a:r>
              <a:rPr lang="en-US" sz="2000" noProof="0" dirty="0">
                <a:sym typeface="Wingdings" pitchFamily="2" charset="2"/>
              </a:rPr>
              <a:t></a:t>
            </a:r>
          </a:p>
          <a:p>
            <a:pPr algn="r"/>
            <a:r>
              <a:rPr lang="en-US" sz="2000" noProof="0" dirty="0">
                <a:sym typeface="Wingdings" pitchFamily="2" charset="2"/>
              </a:rPr>
              <a:t>(Xu et al., 2023)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530241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71036-460D-CBED-3CA4-B0262880F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6EB4A-770D-B5ED-1A78-73E6EC61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74838"/>
            <a:ext cx="5411893" cy="2391833"/>
          </a:xfrm>
        </p:spPr>
        <p:txBody>
          <a:bodyPr/>
          <a:lstStyle/>
          <a:p>
            <a:r>
              <a:rPr lang="en-US" noProof="0" dirty="0"/>
              <a:t>bivariate extremes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71427C4-B2C5-AC84-B35B-DE54F888E6C2}"/>
              </a:ext>
            </a:extLst>
          </p:cNvPr>
          <p:cNvSpPr txBox="1">
            <a:spLocks/>
          </p:cNvSpPr>
          <p:nvPr/>
        </p:nvSpPr>
        <p:spPr>
          <a:xfrm>
            <a:off x="2832099" y="2474838"/>
            <a:ext cx="3173307" cy="2391833"/>
          </a:xfrm>
          <a:prstGeom prst="rect">
            <a:avLst/>
          </a:prstGeom>
        </p:spPr>
        <p:txBody>
          <a:bodyPr vert="horz" lIns="180000" tIns="0" rIns="72000" bIns="46800" rtlCol="0" anchor="ctr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i="0" kern="1000" spc="-93" baseline="0">
                <a:solidFill>
                  <a:schemeClr val="bg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noProof="0" dirty="0">
                <a:solidFill>
                  <a:schemeClr val="accent2"/>
                </a:solidFill>
              </a:rPr>
              <a:t>Let’s zoom on</a:t>
            </a:r>
          </a:p>
        </p:txBody>
      </p:sp>
    </p:spTree>
    <p:extLst>
      <p:ext uri="{BB962C8B-B14F-4D97-AF65-F5344CB8AC3E}">
        <p14:creationId xmlns:p14="http://schemas.microsoft.com/office/powerpoint/2010/main" val="1152627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4B4AF-50AE-88C5-AA47-5E5FC91C7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A4B499-2F61-6318-47DB-F6857516AE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75C10C-56DC-1C24-C0EA-EBE7DAC671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DCE1F7-D4E0-0B97-CD5B-B1BABF2D0E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50EEC543-4EC4-780A-B41F-D3B1CC24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noProof="0" dirty="0"/>
              <a:t>Tail (in)dependance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86C573-C376-ECC9-1A08-C7D480A2212D}"/>
              </a:ext>
            </a:extLst>
          </p:cNvPr>
          <p:cNvSpPr txBox="1"/>
          <p:nvPr/>
        </p:nvSpPr>
        <p:spPr>
          <a:xfrm>
            <a:off x="9560194" y="24669"/>
            <a:ext cx="181271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(Coles et al., 2001)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E318D5-0A10-FD9B-13EB-86E3B4ECC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966" y="2084917"/>
            <a:ext cx="6540500" cy="10033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B69434C-D0D4-5CC5-4A36-EE37DF574337}"/>
              </a:ext>
            </a:extLst>
          </p:cNvPr>
          <p:cNvSpPr txBox="1"/>
          <p:nvPr/>
        </p:nvSpPr>
        <p:spPr>
          <a:xfrm>
            <a:off x="3425099" y="3211810"/>
            <a:ext cx="3454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&gt;0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symptotic</a:t>
            </a:r>
            <a:r>
              <a:rPr lang="fr-CH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=0 </a:t>
            </a:r>
            <a:r>
              <a:rPr lang="fr-CH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asymptotic</a:t>
            </a:r>
            <a:r>
              <a:rPr lang="fr-CH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  <a:endParaRPr lang="fr-CH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80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FFD4C-20F2-A1D6-1C4B-A5DAD131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DD70DA-14AF-AA33-DB45-C6D2598B5F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8BE940-5799-621E-71B2-61C0A851A1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F7AF7A-FEA7-5908-3CF6-E0FE1FA70A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22</a:t>
            </a:fld>
            <a:endParaRPr lang="en-US" noProof="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A4F60B5-0E6D-07AA-7A56-7229BEDF0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437" y="701966"/>
            <a:ext cx="8221980" cy="6166485"/>
          </a:xfrm>
          <a:prstGeom prst="rect">
            <a:avLst/>
          </a:prstGeom>
        </p:spPr>
      </p:pic>
      <p:sp>
        <p:nvSpPr>
          <p:cNvPr id="14" name="Titre 3">
            <a:extLst>
              <a:ext uri="{FF2B5EF4-FFF2-40B4-BE49-F238E27FC236}">
                <a16:creationId xmlns:a16="http://schemas.microsoft.com/office/drawing/2014/main" id="{40E55129-40F6-95ED-8287-7A79F1E3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dirty="0"/>
              <a:t>Tail</a:t>
            </a:r>
            <a:r>
              <a:rPr lang="en-US" noProof="0" dirty="0"/>
              <a:t> (in)dependance </a:t>
            </a:r>
            <a:r>
              <a:rPr lang="en-US" dirty="0"/>
              <a:t>(</a:t>
            </a:r>
            <a:r>
              <a:rPr lang="en-US" dirty="0" err="1"/>
              <a:t>wind,precipitation</a:t>
            </a:r>
            <a:r>
              <a:rPr lang="en-US" dirty="0"/>
              <a:t>)</a:t>
            </a:r>
            <a:endParaRPr lang="en-US" noProof="0" dirty="0"/>
          </a:p>
        </p:txBody>
      </p:sp>
      <p:pic>
        <p:nvPicPr>
          <p:cNvPr id="2" name="Picture 4" descr="Hurricane Igor Made Landfall Nine Years Ago">
            <a:extLst>
              <a:ext uri="{FF2B5EF4-FFF2-40B4-BE49-F238E27FC236}">
                <a16:creationId xmlns:a16="http://schemas.microsoft.com/office/drawing/2014/main" id="{BF8FD680-D522-6FB7-D373-EDCB6A9D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952"/>
            <a:ext cx="3777123" cy="188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3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B6E92-3021-D653-571C-85CF36AAD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CD6507-ACCB-50C0-521E-6D45D1E551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31D5A5-0FCE-7098-FFB2-9E41D6133C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FD470E-51D7-DD5A-845A-1A1D418391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DBDFAB5A-E906-E9F7-444C-6CC8EF1D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noProof="0" dirty="0"/>
              <a:t>Tail (in)dependance </a:t>
            </a:r>
            <a:r>
              <a:rPr lang="en-US" dirty="0"/>
              <a:t>(-wind,-radiation)</a:t>
            </a:r>
            <a:endParaRPr lang="en-US" noProof="0" dirty="0"/>
          </a:p>
        </p:txBody>
      </p:sp>
      <p:pic>
        <p:nvPicPr>
          <p:cNvPr id="4" name="Picture 2" descr="Une Hp (74)">
            <a:extLst>
              <a:ext uri="{FF2B5EF4-FFF2-40B4-BE49-F238E27FC236}">
                <a16:creationId xmlns:a16="http://schemas.microsoft.com/office/drawing/2014/main" id="{C7536198-27D8-880D-D45E-5E6F4696E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2" y="772756"/>
            <a:ext cx="3261216" cy="217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416FDD-1AE2-3FDD-DBC3-7BB2817CC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350" y="506447"/>
            <a:ext cx="8597808" cy="64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12BFC-F490-841D-D345-57F2DD873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806327-E666-B5F6-EE59-C5521A4841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1A9468-E1E7-2AE7-615B-07C6795C94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C57DBA-A36F-0991-F61E-5D00A37017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82034599-8C8E-A2F4-FC82-1B7A7840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noProof="0" dirty="0"/>
              <a:t>Tail (in)dependance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4422697-B227-F941-AF86-8E36C631B902}"/>
              </a:ext>
            </a:extLst>
          </p:cNvPr>
          <p:cNvSpPr txBox="1"/>
          <p:nvPr/>
        </p:nvSpPr>
        <p:spPr>
          <a:xfrm>
            <a:off x="9560194" y="24669"/>
            <a:ext cx="181271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(Coles et al., 2001)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234649-059C-02DD-34E3-D10AA807B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966" y="2084917"/>
            <a:ext cx="6540500" cy="10033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B07758C-4ECE-D882-CCD9-B14051EBBA0F}"/>
              </a:ext>
            </a:extLst>
          </p:cNvPr>
          <p:cNvSpPr txBox="1"/>
          <p:nvPr/>
        </p:nvSpPr>
        <p:spPr>
          <a:xfrm>
            <a:off x="3425099" y="3211810"/>
            <a:ext cx="3454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&gt;0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symptotic</a:t>
            </a:r>
            <a:r>
              <a:rPr lang="fr-CH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=0 </a:t>
            </a:r>
            <a:r>
              <a:rPr lang="fr-CH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asymptotic</a:t>
            </a:r>
            <a:r>
              <a:rPr lang="fr-CH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  <a:endParaRPr lang="fr-CH" sz="2000" dirty="0">
              <a:solidFill>
                <a:schemeClr val="accent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DC0EE-25DF-4FA7-6CF3-C807428A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769" y="4409849"/>
            <a:ext cx="5765800" cy="889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C13B9CB-CCB9-2D4E-6C84-ABA0949976C7}"/>
              </a:ext>
            </a:extLst>
          </p:cNvPr>
          <p:cNvSpPr txBox="1"/>
          <p:nvPr/>
        </p:nvSpPr>
        <p:spPr>
          <a:xfrm>
            <a:off x="3658079" y="5692964"/>
            <a:ext cx="61068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rate at </a:t>
            </a:r>
            <a:r>
              <a:rPr lang="fr-CH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H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fr-CH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endParaRPr lang="fr-CH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1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343D9-4A94-026B-F570-64C5DCDF5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3707BA-FB75-C734-5FD9-404042D885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F1407C-81D3-69EB-E9B0-22CFBCAC7E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9B96C8-5830-0A15-FFEF-D5B99F96A4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25</a:t>
            </a:fld>
            <a:endParaRPr lang="en-US" noProof="0" dirty="0"/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C9E75021-93C9-D574-9EEF-37B038E0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noProof="0" dirty="0"/>
              <a:t>Tail (in)dependance </a:t>
            </a:r>
            <a:r>
              <a:rPr lang="en-US" dirty="0"/>
              <a:t>(-wind,-radiation)</a:t>
            </a:r>
            <a:endParaRPr lang="en-US" noProof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A79926-2D77-7092-C01A-AED67169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17" y="505277"/>
            <a:ext cx="8694424" cy="6520819"/>
          </a:xfrm>
          <a:prstGeom prst="rect">
            <a:avLst/>
          </a:prstGeom>
        </p:spPr>
      </p:pic>
      <p:pic>
        <p:nvPicPr>
          <p:cNvPr id="4" name="Picture 2" descr="Une Hp (74)">
            <a:extLst>
              <a:ext uri="{FF2B5EF4-FFF2-40B4-BE49-F238E27FC236}">
                <a16:creationId xmlns:a16="http://schemas.microsoft.com/office/drawing/2014/main" id="{CA18DDF5-0DEB-1CD6-6950-8FE8AA0E1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2" y="772756"/>
            <a:ext cx="3261216" cy="217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4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2CCCA64C-D1AE-5975-5A79-F3446A23C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1290918"/>
            <a:ext cx="10985500" cy="4007591"/>
          </a:xfrm>
        </p:spPr>
        <p:txBody>
          <a:bodyPr>
            <a:normAutofit/>
          </a:bodyPr>
          <a:lstStyle/>
          <a:p>
            <a:r>
              <a:rPr lang="en-US" noProof="0" dirty="0"/>
              <a:t>Simple, cheap and flexible method.</a:t>
            </a:r>
          </a:p>
          <a:p>
            <a:endParaRPr lang="en-US" dirty="0"/>
          </a:p>
          <a:p>
            <a:r>
              <a:rPr lang="en-US" dirty="0"/>
              <a:t>Advantage: </a:t>
            </a:r>
            <a:r>
              <a:rPr lang="en-US" i="1" dirty="0"/>
              <a:t>synthetic</a:t>
            </a:r>
            <a:r>
              <a:rPr lang="en-US" dirty="0"/>
              <a:t> time series, but configurations that could happen, because it already did! </a:t>
            </a:r>
          </a:p>
          <a:p>
            <a:r>
              <a:rPr lang="en-US" dirty="0"/>
              <a:t>No daily data beyond observation but can create extreme conditions.</a:t>
            </a:r>
          </a:p>
          <a:p>
            <a:r>
              <a:rPr lang="en-US" dirty="0"/>
              <a:t>Limit: discontinuity between blocks</a:t>
            </a:r>
          </a:p>
          <a:p>
            <a:endParaRPr lang="en-US" noProof="0" dirty="0"/>
          </a:p>
          <a:p>
            <a:r>
              <a:rPr lang="en-US" noProof="0" dirty="0"/>
              <a:t>Still refining the method/analysis</a:t>
            </a:r>
          </a:p>
          <a:p>
            <a:pPr marL="0" indent="0">
              <a:buNone/>
            </a:pPr>
            <a:r>
              <a:rPr lang="en-US" dirty="0"/>
              <a:t>		… </a:t>
            </a:r>
            <a:r>
              <a:rPr lang="en-US" noProof="0" dirty="0"/>
              <a:t>suggestions are welcome </a:t>
            </a:r>
            <a:r>
              <a:rPr lang="en-US" noProof="0" dirty="0">
                <a:sym typeface="Wingdings" pitchFamily="2" charset="2"/>
              </a:rPr>
              <a:t></a:t>
            </a:r>
            <a:endParaRPr lang="en-US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0FCFBFB-69C7-C2B7-5172-55CCF399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2" y="4103274"/>
            <a:ext cx="3651249" cy="2140894"/>
          </a:xfrm>
        </p:spPr>
        <p:txBody>
          <a:bodyPr/>
          <a:lstStyle/>
          <a:p>
            <a:r>
              <a:rPr lang="en-US" noProof="0" dirty="0"/>
              <a:t>Thank you!</a:t>
            </a:r>
          </a:p>
        </p:txBody>
      </p:sp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097DF48B-D8FE-77D9-66AD-DED5BFA790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9487985" y="2498752"/>
            <a:ext cx="4724347" cy="683683"/>
          </a:xfrm>
        </p:spPr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E88617-3CE6-BEC3-5AB8-DB13F7BB4A4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628551" y="3704603"/>
            <a:ext cx="4454736" cy="1215365"/>
          </a:xfrm>
        </p:spPr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7914F8F-5712-5DC0-38E8-A733FDBC1296}"/>
              </a:ext>
            </a:extLst>
          </p:cNvPr>
          <p:cNvSpPr txBox="1">
            <a:spLocks/>
          </p:cNvSpPr>
          <p:nvPr/>
        </p:nvSpPr>
        <p:spPr>
          <a:xfrm>
            <a:off x="598817" y="96134"/>
            <a:ext cx="3173307" cy="764571"/>
          </a:xfrm>
          <a:prstGeom prst="rect">
            <a:avLst/>
          </a:prstGeom>
        </p:spPr>
        <p:txBody>
          <a:bodyPr vert="horz" lIns="180000" tIns="0" rIns="72000" bIns="46800" rtlCol="0" anchor="ctr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i="0" kern="1000" spc="-93" baseline="0">
                <a:solidFill>
                  <a:schemeClr val="bg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noProof="0" dirty="0">
                <a:solidFill>
                  <a:schemeClr val="accent2"/>
                </a:solidFill>
              </a:rPr>
              <a:t>Conclusion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EE37C1A9-3CB1-1E0B-EDFC-5ACC66DFB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8935"/>
          <a:stretch/>
        </p:blipFill>
        <p:spPr>
          <a:xfrm>
            <a:off x="6384844" y="3429000"/>
            <a:ext cx="491140" cy="4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44917F7-6900-691F-4D7E-F5461013F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136469"/>
            <a:ext cx="10301817" cy="5408022"/>
          </a:xfrm>
        </p:spPr>
        <p:txBody>
          <a:bodyPr>
            <a:normAutofit fontScale="85000" lnSpcReduction="20000"/>
          </a:bodyPr>
          <a:lstStyle/>
          <a:p>
            <a:r>
              <a:rPr lang="fr-CH" dirty="0"/>
              <a:t>Michel, A., Sharma, V., Lehning, M., &amp; </a:t>
            </a:r>
            <a:r>
              <a:rPr lang="fr-CH" dirty="0" err="1"/>
              <a:t>Huwald</a:t>
            </a:r>
            <a:r>
              <a:rPr lang="fr-CH" dirty="0"/>
              <a:t>, H. (2021). </a:t>
            </a:r>
            <a:r>
              <a:rPr lang="fr-CH" dirty="0" err="1"/>
              <a:t>Climate</a:t>
            </a:r>
            <a:r>
              <a:rPr lang="fr-CH" dirty="0"/>
              <a:t> change scenarios at </a:t>
            </a:r>
            <a:r>
              <a:rPr lang="fr-CH" dirty="0" err="1"/>
              <a:t>hourly</a:t>
            </a:r>
            <a:r>
              <a:rPr lang="fr-CH" dirty="0"/>
              <a:t> time‐</a:t>
            </a:r>
            <a:r>
              <a:rPr lang="fr-CH" dirty="0" err="1"/>
              <a:t>step</a:t>
            </a:r>
            <a:r>
              <a:rPr lang="fr-CH" dirty="0"/>
              <a:t> over </a:t>
            </a:r>
            <a:r>
              <a:rPr lang="fr-CH" dirty="0" err="1"/>
              <a:t>Switzerland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an </a:t>
            </a:r>
            <a:r>
              <a:rPr lang="fr-CH" dirty="0" err="1"/>
              <a:t>enhanced</a:t>
            </a:r>
            <a:r>
              <a:rPr lang="fr-CH" dirty="0"/>
              <a:t> temporal </a:t>
            </a:r>
            <a:r>
              <a:rPr lang="fr-CH" dirty="0" err="1"/>
              <a:t>downscaling</a:t>
            </a:r>
            <a:r>
              <a:rPr lang="fr-CH" dirty="0"/>
              <a:t> </a:t>
            </a:r>
            <a:r>
              <a:rPr lang="fr-CH" dirty="0" err="1"/>
              <a:t>approach</a:t>
            </a:r>
            <a:r>
              <a:rPr lang="fr-CH" dirty="0"/>
              <a:t>. </a:t>
            </a:r>
            <a:r>
              <a:rPr lang="fr-CH" i="1" dirty="0"/>
              <a:t>International Journal of </a:t>
            </a:r>
            <a:r>
              <a:rPr lang="fr-CH" i="1" dirty="0" err="1"/>
              <a:t>Climatology</a:t>
            </a:r>
            <a:r>
              <a:rPr lang="fr-CH" dirty="0"/>
              <a:t>, 41(6), 3503-3522. </a:t>
            </a:r>
            <a:r>
              <a:rPr lang="fr-CH" dirty="0">
                <a:hlinkClick r:id="rId3"/>
              </a:rPr>
              <a:t>https://doi.org/10.1002/joc.7032</a:t>
            </a:r>
            <a:endParaRPr lang="fr-CH" dirty="0"/>
          </a:p>
          <a:p>
            <a:r>
              <a:rPr lang="fr-CH" dirty="0"/>
              <a:t>Xu, K., Wang, C. &amp; Bin, L. Compound flood </a:t>
            </a:r>
            <a:r>
              <a:rPr lang="fr-CH" dirty="0" err="1"/>
              <a:t>models</a:t>
            </a:r>
            <a:r>
              <a:rPr lang="fr-CH" dirty="0"/>
              <a:t> in </a:t>
            </a:r>
            <a:r>
              <a:rPr lang="fr-CH" dirty="0" err="1"/>
              <a:t>coastal</a:t>
            </a:r>
            <a:r>
              <a:rPr lang="fr-CH" dirty="0"/>
              <a:t> areas: a </a:t>
            </a:r>
            <a:r>
              <a:rPr lang="fr-CH" dirty="0" err="1"/>
              <a:t>review</a:t>
            </a:r>
            <a:r>
              <a:rPr lang="fr-CH" dirty="0"/>
              <a:t> of </a:t>
            </a:r>
            <a:r>
              <a:rPr lang="fr-CH" dirty="0" err="1"/>
              <a:t>methods</a:t>
            </a:r>
            <a:r>
              <a:rPr lang="fr-CH" dirty="0"/>
              <a:t> and </a:t>
            </a:r>
            <a:r>
              <a:rPr lang="fr-CH" dirty="0" err="1"/>
              <a:t>uncertainty</a:t>
            </a:r>
            <a:r>
              <a:rPr lang="fr-CH" dirty="0"/>
              <a:t> </a:t>
            </a:r>
            <a:r>
              <a:rPr lang="fr-CH" dirty="0" err="1"/>
              <a:t>analysis</a:t>
            </a:r>
            <a:r>
              <a:rPr lang="fr-CH" dirty="0"/>
              <a:t>. </a:t>
            </a:r>
            <a:r>
              <a:rPr lang="fr-CH" i="1" dirty="0"/>
              <a:t>Nat </a:t>
            </a:r>
            <a:r>
              <a:rPr lang="fr-CH" i="1" dirty="0" err="1"/>
              <a:t>Hazards</a:t>
            </a:r>
            <a:r>
              <a:rPr lang="fr-CH" dirty="0"/>
              <a:t> </a:t>
            </a:r>
            <a:r>
              <a:rPr lang="fr-CH" b="1" dirty="0"/>
              <a:t>116</a:t>
            </a:r>
            <a:r>
              <a:rPr lang="fr-CH" dirty="0"/>
              <a:t>, 469–496 (2023). </a:t>
            </a:r>
            <a:r>
              <a:rPr lang="fr-CH" dirty="0">
                <a:hlinkClick r:id="rId4"/>
              </a:rPr>
              <a:t>https://doi.org/10.1007/s11069-022-05683-3</a:t>
            </a:r>
            <a:r>
              <a:rPr lang="fr-CH" dirty="0"/>
              <a:t> </a:t>
            </a:r>
          </a:p>
          <a:p>
            <a:r>
              <a:rPr lang="fr-FR" dirty="0">
                <a:hlinkClick r:id="rId5"/>
              </a:rPr>
              <a:t>https://www.meteoswiss.admin.ch/weather/measurement-systems/land-based-stations/automatic-measurement-network.html</a:t>
            </a:r>
            <a:endParaRPr lang="fr-FR" dirty="0"/>
          </a:p>
          <a:p>
            <a:r>
              <a:rPr lang="fr-FR" dirty="0"/>
              <a:t>Philippe </a:t>
            </a:r>
            <a:r>
              <a:rPr lang="fr-FR" dirty="0" err="1"/>
              <a:t>Naveau</a:t>
            </a:r>
            <a:r>
              <a:rPr lang="fr-FR" dirty="0"/>
              <a:t>, Raphaël </a:t>
            </a:r>
            <a:r>
              <a:rPr lang="fr-FR" dirty="0" err="1"/>
              <a:t>Huser</a:t>
            </a:r>
            <a:r>
              <a:rPr lang="fr-FR" dirty="0"/>
              <a:t>, Pierre </a:t>
            </a:r>
            <a:r>
              <a:rPr lang="fr-FR" dirty="0" err="1"/>
              <a:t>Ribereau</a:t>
            </a:r>
            <a:r>
              <a:rPr lang="fr-FR" dirty="0"/>
              <a:t>, Alexis </a:t>
            </a:r>
            <a:r>
              <a:rPr lang="fr-FR" dirty="0" err="1"/>
              <a:t>Hannart</a:t>
            </a:r>
            <a:r>
              <a:rPr lang="fr-FR" dirty="0"/>
              <a:t>. Modeling </a:t>
            </a:r>
            <a:r>
              <a:rPr lang="fr-FR" dirty="0" err="1"/>
              <a:t>jointly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, </a:t>
            </a:r>
            <a:r>
              <a:rPr lang="fr-FR" dirty="0" err="1"/>
              <a:t>moderate</a:t>
            </a:r>
            <a:r>
              <a:rPr lang="fr-FR" dirty="0"/>
              <a:t>, and </a:t>
            </a:r>
            <a:r>
              <a:rPr lang="fr-FR" dirty="0" err="1"/>
              <a:t>heavy</a:t>
            </a:r>
            <a:r>
              <a:rPr lang="fr-FR" dirty="0"/>
              <a:t> </a:t>
            </a:r>
            <a:r>
              <a:rPr lang="fr-FR" dirty="0" err="1"/>
              <a:t>rainfall</a:t>
            </a:r>
            <a:r>
              <a:rPr lang="fr-FR" dirty="0"/>
              <a:t> </a:t>
            </a:r>
            <a:r>
              <a:rPr lang="fr-FR" dirty="0" err="1"/>
              <a:t>intensities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a </a:t>
            </a:r>
            <a:r>
              <a:rPr lang="fr-FR" dirty="0" err="1"/>
              <a:t>threshold</a:t>
            </a:r>
            <a:r>
              <a:rPr lang="fr-FR" dirty="0"/>
              <a:t> </a:t>
            </a:r>
            <a:r>
              <a:rPr lang="fr-FR" dirty="0" err="1"/>
              <a:t>selection</a:t>
            </a:r>
            <a:r>
              <a:rPr lang="fr-FR" dirty="0"/>
              <a:t>. Water </a:t>
            </a:r>
            <a:r>
              <a:rPr lang="fr-FR" dirty="0" err="1"/>
              <a:t>Resources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, 2016, 52 (4), pp.2753-2769. 10.1002/2015WR018552</a:t>
            </a:r>
          </a:p>
          <a:p>
            <a:r>
              <a:rPr lang="fr-CH" dirty="0"/>
              <a:t>Coles, S. G. (2001) An Introduction to </a:t>
            </a:r>
            <a:r>
              <a:rPr lang="fr-CH" dirty="0" err="1"/>
              <a:t>Statistical</a:t>
            </a:r>
            <a:r>
              <a:rPr lang="fr-CH" dirty="0"/>
              <a:t> </a:t>
            </a:r>
            <a:r>
              <a:rPr lang="fr-CH" dirty="0" err="1"/>
              <a:t>Modelling</a:t>
            </a:r>
            <a:r>
              <a:rPr lang="fr-CH" dirty="0"/>
              <a:t> of </a:t>
            </a:r>
            <a:r>
              <a:rPr lang="fr-CH" dirty="0" err="1"/>
              <a:t>Extreme</a:t>
            </a:r>
            <a:r>
              <a:rPr lang="fr-CH" dirty="0"/>
              <a:t> Values, London: Springer–</a:t>
            </a:r>
            <a:r>
              <a:rPr lang="fr-CH" dirty="0" err="1"/>
              <a:t>Verlag</a:t>
            </a:r>
            <a:endParaRPr lang="fr-CH" dirty="0"/>
          </a:p>
          <a:p>
            <a:pPr algn="just"/>
            <a:r>
              <a:rPr lang="fr-CH" dirty="0" err="1"/>
              <a:t>Fatichi</a:t>
            </a:r>
            <a:r>
              <a:rPr lang="fr-CH" dirty="0"/>
              <a:t>, S., Ivanov, V. Y., &amp; </a:t>
            </a:r>
            <a:r>
              <a:rPr lang="fr-CH" dirty="0" err="1"/>
              <a:t>Caporali</a:t>
            </a:r>
            <a:r>
              <a:rPr lang="fr-CH" dirty="0"/>
              <a:t>, E. (2011). Simulation of future </a:t>
            </a:r>
            <a:r>
              <a:rPr lang="fr-CH" dirty="0" err="1"/>
              <a:t>climate</a:t>
            </a:r>
            <a:r>
              <a:rPr lang="fr-CH" dirty="0"/>
              <a:t> scenarios </a:t>
            </a:r>
            <a:r>
              <a:rPr lang="fr-CH" dirty="0" err="1"/>
              <a:t>with</a:t>
            </a:r>
            <a:r>
              <a:rPr lang="fr-CH" dirty="0"/>
              <a:t> a </a:t>
            </a:r>
            <a:r>
              <a:rPr lang="fr-CH" dirty="0" err="1"/>
              <a:t>weather</a:t>
            </a:r>
            <a:r>
              <a:rPr lang="fr-CH" dirty="0"/>
              <a:t> </a:t>
            </a:r>
            <a:r>
              <a:rPr lang="fr-CH" dirty="0" err="1"/>
              <a:t>generator</a:t>
            </a:r>
            <a:r>
              <a:rPr lang="fr-CH" dirty="0"/>
              <a:t>. </a:t>
            </a:r>
            <a:r>
              <a:rPr lang="fr-CH" dirty="0" err="1"/>
              <a:t>Advances</a:t>
            </a:r>
            <a:r>
              <a:rPr lang="fr-CH" dirty="0"/>
              <a:t> in Water </a:t>
            </a:r>
            <a:r>
              <a:rPr lang="fr-CH" dirty="0" err="1"/>
              <a:t>Resources</a:t>
            </a:r>
            <a:r>
              <a:rPr lang="fr-CH" dirty="0"/>
              <a:t>, 34 (4), 448–467. </a:t>
            </a:r>
            <a:r>
              <a:rPr lang="fr-CH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https://doi.org/10.1016/j.advwatres</a:t>
            </a:r>
            <a:r>
              <a:rPr lang="fr-CH" dirty="0"/>
              <a:t>. 2010.12.013</a:t>
            </a:r>
          </a:p>
          <a:p>
            <a:r>
              <a:rPr lang="fr-CH" dirty="0" err="1"/>
              <a:t>Peleg</a:t>
            </a:r>
            <a:r>
              <a:rPr lang="fr-CH" dirty="0"/>
              <a:t>, N., S. </a:t>
            </a:r>
            <a:r>
              <a:rPr lang="fr-CH" dirty="0" err="1"/>
              <a:t>Fatichi</a:t>
            </a:r>
            <a:r>
              <a:rPr lang="fr-CH" dirty="0"/>
              <a:t>, A. </a:t>
            </a:r>
            <a:r>
              <a:rPr lang="fr-CH" dirty="0" err="1"/>
              <a:t>Paschalis</a:t>
            </a:r>
            <a:r>
              <a:rPr lang="fr-CH" dirty="0"/>
              <a:t>, P. Molnar, and P. </a:t>
            </a:r>
            <a:r>
              <a:rPr lang="fr-CH" dirty="0" err="1"/>
              <a:t>Burlando</a:t>
            </a:r>
            <a:r>
              <a:rPr lang="fr-CH" dirty="0"/>
              <a:t> (2017), An </a:t>
            </a:r>
            <a:r>
              <a:rPr lang="fr-CH" dirty="0" err="1"/>
              <a:t>advanced</a:t>
            </a:r>
            <a:r>
              <a:rPr lang="fr-CH" dirty="0"/>
              <a:t> </a:t>
            </a:r>
            <a:r>
              <a:rPr lang="fr-CH" dirty="0" err="1"/>
              <a:t>stochastic</a:t>
            </a:r>
            <a:r>
              <a:rPr lang="fr-CH" dirty="0"/>
              <a:t> </a:t>
            </a:r>
            <a:r>
              <a:rPr lang="fr-CH" dirty="0" err="1"/>
              <a:t>weather</a:t>
            </a:r>
            <a:r>
              <a:rPr lang="fr-CH" dirty="0"/>
              <a:t> </a:t>
            </a:r>
            <a:r>
              <a:rPr lang="fr-CH" dirty="0" err="1"/>
              <a:t>generator</a:t>
            </a:r>
            <a:r>
              <a:rPr lang="fr-CH" dirty="0"/>
              <a:t> for </a:t>
            </a:r>
            <a:r>
              <a:rPr lang="fr-CH" dirty="0" err="1"/>
              <a:t>simulating</a:t>
            </a:r>
            <a:r>
              <a:rPr lang="fr-CH" dirty="0"/>
              <a:t> 2-D high-</a:t>
            </a:r>
            <a:r>
              <a:rPr lang="fr-CH" dirty="0" err="1"/>
              <a:t>resolution</a:t>
            </a:r>
            <a:r>
              <a:rPr lang="fr-CH" dirty="0"/>
              <a:t> </a:t>
            </a:r>
            <a:r>
              <a:rPr lang="fr-CH" dirty="0" err="1"/>
              <a:t>climate</a:t>
            </a:r>
            <a:r>
              <a:rPr lang="fr-CH" dirty="0"/>
              <a:t> variables, J. Adv. Model. </a:t>
            </a:r>
            <a:r>
              <a:rPr lang="fr-CH" dirty="0" err="1"/>
              <a:t>Earth</a:t>
            </a:r>
            <a:r>
              <a:rPr lang="fr-CH" dirty="0"/>
              <a:t> </a:t>
            </a:r>
            <a:r>
              <a:rPr lang="fr-CH" dirty="0" err="1"/>
              <a:t>Syst</a:t>
            </a:r>
            <a:r>
              <a:rPr lang="fr-CH" dirty="0"/>
              <a:t>., 9, 1595–1627, doi:10.1002/2016MS000854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6F9BAB6-B6DB-1C52-9853-FAE3E399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409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C6BB2FD-4D64-C879-6A3B-44C29CE74B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C8BFA63-6111-41AD-DF6B-5A74889E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05084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83A64-7EAD-5393-9898-D1618149B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038B1D-0DF0-F4D8-CB8D-A91D81D8CE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CD6BA4-E7B9-8956-AAC3-3E57CE285B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EB07DF-CC86-AD7A-CD53-14ED31648F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29</a:t>
            </a:fld>
            <a:endParaRPr lang="en-US" noProof="0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706403EE-7B58-56C8-C54E-A56B1249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dirty="0"/>
              <a:t>Obtained time series: Daily windspeed, SON</a:t>
            </a:r>
            <a:endParaRPr lang="en-US" noProof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76ED180-9B46-ED2D-0F01-F8BB63631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391" y="369385"/>
            <a:ext cx="6588034" cy="658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4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2D18E-AFF3-BDE2-0E5F-2E4C1FF4E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2276D6A-7126-B9EE-0B5D-3C835516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332411"/>
            <a:ext cx="10301817" cy="5268202"/>
          </a:xfrm>
        </p:spPr>
        <p:txBody>
          <a:bodyPr/>
          <a:lstStyle/>
          <a:p>
            <a:r>
              <a:rPr lang="en-US" noProof="0" dirty="0"/>
              <a:t>Generate synthetic time series of multiple variables, consistent together</a:t>
            </a:r>
          </a:p>
          <a:p>
            <a:r>
              <a:rPr lang="en-US" dirty="0"/>
              <a:t>Use what we already have: observations, and mean change according to future projections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r>
              <a:rPr lang="en-US" noProof="0" dirty="0"/>
              <a:t>Spoiler: cannot go beyond what has been observed</a:t>
            </a:r>
            <a:r>
              <a:rPr lang="en-US" dirty="0"/>
              <a:t>, but can still create extreme conditions</a:t>
            </a:r>
            <a:endParaRPr lang="en-US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CAE071F-8109-4217-2320-ADD6F474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Goal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F54540-465B-FB02-3DC0-E451C56C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83454F-C7B2-6186-B7CE-076B1849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r>
              <a:rPr lang="en-US" noProof="0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F4FAE7-9F4A-3E98-3169-606681A8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F9D1C9A-FA5C-1007-6602-4641F0A8C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9699"/>
          <a:stretch/>
        </p:blipFill>
        <p:spPr>
          <a:xfrm>
            <a:off x="4029500" y="2921197"/>
            <a:ext cx="1041400" cy="104531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FE690702-D4C2-5CB6-4A61-82305C0EE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1386"/>
          <a:stretch/>
        </p:blipFill>
        <p:spPr>
          <a:xfrm>
            <a:off x="7658766" y="2805014"/>
            <a:ext cx="1143393" cy="12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325E5-C55A-3B80-6186-BB78F5D8D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DC7094-DADD-2D02-7998-F8BB98C7CAC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86CFA8-E4BC-5627-0A11-DB570472B6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E8385-3A45-6FEB-3FF7-8CA7E1F29F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30</a:t>
            </a:fld>
            <a:endParaRPr lang="en-US" noProof="0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8F434D21-1636-DDEB-D8D9-535C091F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dirty="0"/>
              <a:t>Obtained time series: Inc. SW. radiation, SON</a:t>
            </a:r>
            <a:endParaRPr lang="en-US" noProof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A499D0-19FF-BDFC-E8F3-575EC3D8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47" y="347790"/>
            <a:ext cx="6642433" cy="66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19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99677-51A9-01D2-123E-2C5C8B911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248A46-DFC4-B2A4-AED4-6FBC1A0D9D8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7BF792-CC83-C5B2-7645-2854C3192F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2D2435-B226-5FE4-B308-7EB58989E1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31</a:t>
            </a:fld>
            <a:endParaRPr lang="en-US" noProof="0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CD2B2030-1663-13F8-7640-96BD1AC7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dirty="0"/>
              <a:t>Obtained time series: precipitation quantiles, JJA</a:t>
            </a:r>
            <a:endParaRPr lang="en-US" noProof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539691-1F00-69DE-53AE-DE5D9E482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452" y="705678"/>
            <a:ext cx="8203096" cy="61523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26DAA-3570-124A-4ABC-41582FE8AEE3}"/>
              </a:ext>
            </a:extLst>
          </p:cNvPr>
          <p:cNvSpPr/>
          <p:nvPr/>
        </p:nvSpPr>
        <p:spPr>
          <a:xfrm>
            <a:off x="7739270" y="889878"/>
            <a:ext cx="2199860" cy="43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9565F7D-2445-7E6B-2742-6BB80F50133B}"/>
              </a:ext>
            </a:extLst>
          </p:cNvPr>
          <p:cNvCxnSpPr>
            <a:cxnSpLocks/>
          </p:cNvCxnSpPr>
          <p:nvPr/>
        </p:nvCxnSpPr>
        <p:spPr>
          <a:xfrm>
            <a:off x="3087757" y="5406887"/>
            <a:ext cx="0" cy="384313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898E0A2-4E22-E498-6CDF-0F8C381DF178}"/>
              </a:ext>
            </a:extLst>
          </p:cNvPr>
          <p:cNvCxnSpPr/>
          <p:nvPr/>
        </p:nvCxnSpPr>
        <p:spPr>
          <a:xfrm>
            <a:off x="8315740" y="4753635"/>
            <a:ext cx="0" cy="946242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763D371-BFC9-515B-5ECC-4D95FA0E1701}"/>
              </a:ext>
            </a:extLst>
          </p:cNvPr>
          <p:cNvGrpSpPr/>
          <p:nvPr/>
        </p:nvGrpSpPr>
        <p:grpSpPr>
          <a:xfrm>
            <a:off x="2942595" y="3645864"/>
            <a:ext cx="1436766" cy="1761023"/>
            <a:chOff x="5575300" y="1605047"/>
            <a:chExt cx="2463800" cy="2757643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F8FF2703-B988-9344-BC15-3731EF12D129}"/>
                </a:ext>
              </a:extLst>
            </p:cNvPr>
            <p:cNvSpPr/>
            <p:nvPr/>
          </p:nvSpPr>
          <p:spPr>
            <a:xfrm>
              <a:off x="5575300" y="1605047"/>
              <a:ext cx="2463800" cy="2474383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2"/>
                  </a:solidFill>
                </a:ln>
              </a:endParaRP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DF126C3-33B0-92C5-C7FB-70FBC4D0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2811" r="64664"/>
            <a:stretch/>
          </p:blipFill>
          <p:spPr>
            <a:xfrm>
              <a:off x="5693430" y="1689503"/>
              <a:ext cx="2166799" cy="2673187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6C2B2D0C-54B7-C819-606B-51C9BA6B64AD}"/>
              </a:ext>
            </a:extLst>
          </p:cNvPr>
          <p:cNvGrpSpPr/>
          <p:nvPr/>
        </p:nvGrpSpPr>
        <p:grpSpPr>
          <a:xfrm>
            <a:off x="6993352" y="2433102"/>
            <a:ext cx="1491836" cy="1507815"/>
            <a:chOff x="3241529" y="3470523"/>
            <a:chExt cx="1741747" cy="1784087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7E93E89A-7203-B535-98C7-7568ACB1DC37}"/>
                </a:ext>
              </a:extLst>
            </p:cNvPr>
            <p:cNvSpPr/>
            <p:nvPr/>
          </p:nvSpPr>
          <p:spPr>
            <a:xfrm>
              <a:off x="3241529" y="3470523"/>
              <a:ext cx="1741747" cy="1784087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2"/>
                  </a:solidFill>
                </a:ln>
              </a:endParaRPr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1675A2B-FA52-C873-8FD8-B0A221ACF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6123" r="65879" b="14549"/>
            <a:stretch/>
          </p:blipFill>
          <p:spPr>
            <a:xfrm>
              <a:off x="3279175" y="3586717"/>
              <a:ext cx="1620591" cy="1646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684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6EA8F-EF73-A895-BF43-51C9B8E8F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559D8E-73C8-D7FD-F1E6-A365F0F33A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0E1D67-E940-0312-5BF9-46384DE73F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0810DB-6B27-3496-7323-7F79ADA279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32</a:t>
            </a:fld>
            <a:endParaRPr lang="en-US" noProof="0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BD0D4E25-B540-49EE-B91E-EA1E9BF5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301817" cy="1430337"/>
          </a:xfrm>
        </p:spPr>
        <p:txBody>
          <a:bodyPr>
            <a:normAutofit/>
          </a:bodyPr>
          <a:lstStyle/>
          <a:p>
            <a:r>
              <a:rPr lang="en-US" dirty="0"/>
              <a:t>Remarks</a:t>
            </a:r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A303E-0495-25DF-8219-4CF0C038ED2C}"/>
              </a:ext>
            </a:extLst>
          </p:cNvPr>
          <p:cNvSpPr/>
          <p:nvPr/>
        </p:nvSpPr>
        <p:spPr>
          <a:xfrm>
            <a:off x="7739270" y="889878"/>
            <a:ext cx="2199860" cy="43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1">
            <a:extLst>
              <a:ext uri="{FF2B5EF4-FFF2-40B4-BE49-F238E27FC236}">
                <a16:creationId xmlns:a16="http://schemas.microsoft.com/office/drawing/2014/main" id="{3DDFF844-5888-417D-D063-518F236818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1290918"/>
            <a:ext cx="9975305" cy="4007591"/>
          </a:xfrm>
        </p:spPr>
        <p:txBody>
          <a:bodyPr>
            <a:normAutofit/>
          </a:bodyPr>
          <a:lstStyle/>
          <a:p>
            <a:r>
              <a:rPr lang="en-US" noProof="0" dirty="0"/>
              <a:t>Typical meteorological years: find and create one year that has the same statistics as the climatology. A bit of sampling, but modified. And univariate. </a:t>
            </a:r>
            <a:r>
              <a:rPr lang="en-US" dirty="0"/>
              <a:t>(Used for renewable energy)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480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5BEA0-A774-131A-405D-CF5C735D2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049AA78-4336-D0F1-EDB9-22C45AF1A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2084917"/>
            <a:ext cx="5127293" cy="4515696"/>
          </a:xfrm>
        </p:spPr>
        <p:txBody>
          <a:bodyPr/>
          <a:lstStyle/>
          <a:p>
            <a:r>
              <a:rPr lang="en-US" noProof="0" dirty="0" err="1"/>
              <a:t>MeteoSwiss</a:t>
            </a:r>
            <a:r>
              <a:rPr lang="en-US" noProof="0" dirty="0"/>
              <a:t> station observation</a:t>
            </a:r>
          </a:p>
          <a:p>
            <a:r>
              <a:rPr lang="en-US" dirty="0" err="1"/>
              <a:t>Weissflujoch</a:t>
            </a:r>
            <a:r>
              <a:rPr lang="en-US" dirty="0"/>
              <a:t> 1995-2022</a:t>
            </a:r>
          </a:p>
          <a:p>
            <a:r>
              <a:rPr lang="en-US" dirty="0"/>
              <a:t>temperature, wind speed, precipitation, incoming short-wave radiation and relative humidity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EF1BD55-6F64-5581-65BE-DE7AF9FC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Data: observation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DB1C21-91C7-2B53-F7DB-B009097845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6F08E1-55A8-8D78-F914-0405C119AE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4472E3-18CE-27A9-5240-37D5A801D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5C20AED3-35B0-06C5-4B09-C1E8C0016B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A61B93-8DAF-88B0-6B5C-435AC6E1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4" y="2956142"/>
            <a:ext cx="5858206" cy="39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 showing the location of the MeteoSwiss stations (red) and IMIS... |  Download Scientific Diagram">
            <a:extLst>
              <a:ext uri="{FF2B5EF4-FFF2-40B4-BE49-F238E27FC236}">
                <a16:creationId xmlns:a16="http://schemas.microsoft.com/office/drawing/2014/main" id="{2F09D17E-EDA1-74B0-19C8-BD0555FF1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" b="1398"/>
          <a:stretch/>
        </p:blipFill>
        <p:spPr bwMode="auto">
          <a:xfrm>
            <a:off x="6656529" y="0"/>
            <a:ext cx="4851788" cy="30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1D3575B-B40E-D7C3-5C78-1F6674A2AED8}"/>
              </a:ext>
            </a:extLst>
          </p:cNvPr>
          <p:cNvSpPr txBox="1"/>
          <p:nvPr/>
        </p:nvSpPr>
        <p:spPr>
          <a:xfrm>
            <a:off x="6631517" y="-41660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(Michel et al., 2021)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58D5528-BD07-A388-0124-4F7F10871F27}"/>
              </a:ext>
            </a:extLst>
          </p:cNvPr>
          <p:cNvSpPr txBox="1"/>
          <p:nvPr/>
        </p:nvSpPr>
        <p:spPr>
          <a:xfrm>
            <a:off x="6551039" y="3082625"/>
            <a:ext cx="57214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https://</a:t>
            </a:r>
            <a:r>
              <a:rPr lang="fr-FR" sz="10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www.fotometeo.ch</a:t>
            </a:r>
            <a:r>
              <a:rPr lang="fr-FR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/</a:t>
            </a:r>
            <a:r>
              <a:rPr lang="fr-FR" sz="10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wetterstationen-niederschlagsradar-und-das-observatorium-davos</a:t>
            </a:r>
            <a:r>
              <a:rPr lang="fr-FR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5348436B-0BC2-45B7-629C-CEACE653E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9699"/>
          <a:stretch/>
        </p:blipFill>
        <p:spPr>
          <a:xfrm>
            <a:off x="195098" y="559732"/>
            <a:ext cx="1041400" cy="1045315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0A2B458-8E50-F0E0-E377-05EAF6A9C202}"/>
              </a:ext>
            </a:extLst>
          </p:cNvPr>
          <p:cNvCxnSpPr>
            <a:cxnSpLocks/>
          </p:cNvCxnSpPr>
          <p:nvPr/>
        </p:nvCxnSpPr>
        <p:spPr>
          <a:xfrm flipH="1">
            <a:off x="10678310" y="559732"/>
            <a:ext cx="815008" cy="95540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784FD18-B384-00F5-7928-84367B1ABD55}"/>
              </a:ext>
            </a:extLst>
          </p:cNvPr>
          <p:cNvSpPr txBox="1"/>
          <p:nvPr/>
        </p:nvSpPr>
        <p:spPr>
          <a:xfrm>
            <a:off x="883766" y="6305126"/>
            <a:ext cx="53477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www.meteoswiss.admin.ch</a:t>
            </a:r>
            <a:r>
              <a:rPr lang="fr-FR" dirty="0"/>
              <a:t>/</a:t>
            </a:r>
            <a:r>
              <a:rPr lang="fr-FR" dirty="0" err="1"/>
              <a:t>weather</a:t>
            </a:r>
            <a:r>
              <a:rPr lang="fr-FR" dirty="0"/>
              <a:t>/</a:t>
            </a:r>
            <a:r>
              <a:rPr lang="fr-FR" dirty="0" err="1"/>
              <a:t>measurement-systems</a:t>
            </a:r>
            <a:r>
              <a:rPr lang="fr-FR" dirty="0"/>
              <a:t>/land-</a:t>
            </a:r>
            <a:r>
              <a:rPr lang="fr-FR" dirty="0" err="1"/>
              <a:t>based</a:t>
            </a:r>
            <a:r>
              <a:rPr lang="fr-FR" dirty="0"/>
              <a:t>-stations/</a:t>
            </a:r>
            <a:r>
              <a:rPr lang="fr-FR" dirty="0" err="1"/>
              <a:t>automatic-measurement-network.html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31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3A968-0D5A-F47D-0446-7DF7B5036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B79ED1F-F302-3766-F1FE-F4BFDAF0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Data: future projection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FEB663-8BBE-010F-0797-4BA3DE6662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917FF3-E131-753C-C00A-B5B70D3DF3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1C07E1-B095-8646-6A03-690CB58DD2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5</a:t>
            </a:fld>
            <a:endParaRPr lang="en-US" noProof="0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1EC5E8CB-F238-CBC4-AC6C-F59D376D6FBE}"/>
              </a:ext>
            </a:extLst>
          </p:cNvPr>
          <p:cNvGrpSpPr/>
          <p:nvPr/>
        </p:nvGrpSpPr>
        <p:grpSpPr>
          <a:xfrm>
            <a:off x="6121401" y="1949228"/>
            <a:ext cx="5858207" cy="4592621"/>
            <a:chOff x="5504553" y="1947033"/>
            <a:chExt cx="5858207" cy="4592621"/>
          </a:xfrm>
        </p:grpSpPr>
        <p:pic>
          <p:nvPicPr>
            <p:cNvPr id="3" name="Picture 2" descr="undefined">
              <a:extLst>
                <a:ext uri="{FF2B5EF4-FFF2-40B4-BE49-F238E27FC236}">
                  <a16:creationId xmlns:a16="http://schemas.microsoft.com/office/drawing/2014/main" id="{F35E9540-4B81-8413-E8E3-881D137BB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4553" y="1947033"/>
              <a:ext cx="5858207" cy="361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8E09D3-2F32-8EC4-1C70-B1E14FF5593C}"/>
                </a:ext>
              </a:extLst>
            </p:cNvPr>
            <p:cNvSpPr/>
            <p:nvPr/>
          </p:nvSpPr>
          <p:spPr>
            <a:xfrm>
              <a:off x="7964556" y="4747605"/>
              <a:ext cx="1179443" cy="455162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E242EFC0-3BDC-B185-0485-0577DD24C4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28991" y="5293362"/>
              <a:ext cx="1630016" cy="124629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DFCE8A1A-1AC8-93C7-BB08-689E8DFB64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9007" y="5052405"/>
              <a:ext cx="932462" cy="148724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18FB534D-4BFC-D209-1954-98BF7AED62C0}"/>
              </a:ext>
            </a:extLst>
          </p:cNvPr>
          <p:cNvSpPr txBox="1"/>
          <p:nvPr/>
        </p:nvSpPr>
        <p:spPr>
          <a:xfrm>
            <a:off x="1363254" y="6268330"/>
            <a:ext cx="198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(Michel et al., 2021)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220F494-9893-4696-1F82-2106C519059A}"/>
              </a:ext>
            </a:extLst>
          </p:cNvPr>
          <p:cNvSpPr txBox="1"/>
          <p:nvPr/>
        </p:nvSpPr>
        <p:spPr>
          <a:xfrm>
            <a:off x="45301" y="6642556"/>
            <a:ext cx="61026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https://</a:t>
            </a:r>
            <a:r>
              <a:rPr lang="fr-FR" sz="8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fr.wikipedia.org</a:t>
            </a:r>
            <a:r>
              <a:rPr lang="fr-FR" sz="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/wiki/Sc%C3%A9nario_RCP#/media/Fichier:All_forcing_agents_CO2_equivalent_concentration.svg</a:t>
            </a: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D6CA256B-6E9C-FCB5-8192-9AE3A1827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699"/>
          <a:stretch/>
        </p:blipFill>
        <p:spPr>
          <a:xfrm>
            <a:off x="195098" y="559732"/>
            <a:ext cx="1041400" cy="1045315"/>
          </a:xfrm>
          <a:prstGeom prst="rect">
            <a:avLst/>
          </a:prstGeom>
        </p:spPr>
      </p:pic>
      <p:sp>
        <p:nvSpPr>
          <p:cNvPr id="22" name="Espace réservé du contenu 1">
            <a:extLst>
              <a:ext uri="{FF2B5EF4-FFF2-40B4-BE49-F238E27FC236}">
                <a16:creationId xmlns:a16="http://schemas.microsoft.com/office/drawing/2014/main" id="{469BA1EC-2578-932B-7450-6DA56927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2084916"/>
            <a:ext cx="4864099" cy="3985683"/>
          </a:xfrm>
        </p:spPr>
        <p:txBody>
          <a:bodyPr>
            <a:normAutofit/>
          </a:bodyPr>
          <a:lstStyle/>
          <a:p>
            <a:r>
              <a:rPr lang="en-US" noProof="0" dirty="0" err="1"/>
              <a:t>MeteoSwiss</a:t>
            </a:r>
            <a:r>
              <a:rPr lang="en-US" noProof="0" dirty="0"/>
              <a:t> future projection, downscaled to station scale</a:t>
            </a:r>
            <a:endParaRPr lang="en-US" dirty="0"/>
          </a:p>
          <a:p>
            <a:r>
              <a:rPr lang="en-US" dirty="0"/>
              <a:t>temperature, wind speed, precipitation, incoming short-wave radiation and relative humidity</a:t>
            </a:r>
            <a:endParaRPr lang="en-US" noProof="0" dirty="0"/>
          </a:p>
          <a:p>
            <a:r>
              <a:rPr lang="en-US" dirty="0"/>
              <a:t>Daily data. 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For sampling: only use mean information on temperature and precipitation</a:t>
            </a:r>
          </a:p>
          <a:p>
            <a:pPr marL="0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550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C7019-ED44-8D45-9B36-9D8D16F00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89B0EEB-1853-2A46-0C34-05960F21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333461"/>
            <a:ext cx="4889500" cy="1430337"/>
          </a:xfrm>
        </p:spPr>
        <p:txBody>
          <a:bodyPr/>
          <a:lstStyle/>
          <a:p>
            <a:r>
              <a:rPr lang="en-US" noProof="0" dirty="0"/>
              <a:t>Method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205C8B-6403-3D32-0FF4-C743A3EC5D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3BE6FA-8E1D-C2B0-DA55-3185AFC2EF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52F837-0EF7-1D94-9DE3-94E33E2C1F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626" name="ZoneTexte 625">
            <a:extLst>
              <a:ext uri="{FF2B5EF4-FFF2-40B4-BE49-F238E27FC236}">
                <a16:creationId xmlns:a16="http://schemas.microsoft.com/office/drawing/2014/main" id="{DE8807F2-7BD0-10FC-29C4-5632EFC0E5A9}"/>
              </a:ext>
            </a:extLst>
          </p:cNvPr>
          <p:cNvSpPr txBox="1"/>
          <p:nvPr/>
        </p:nvSpPr>
        <p:spPr>
          <a:xfrm>
            <a:off x="2121728" y="1258973"/>
            <a:ext cx="1345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t2m,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wind,</a:t>
            </a:r>
          </a:p>
          <a:p>
            <a:r>
              <a:rPr lang="en-US" sz="1400" dirty="0" err="1">
                <a:solidFill>
                  <a:schemeClr val="accent4"/>
                </a:solidFill>
              </a:rPr>
              <a:t>precip</a:t>
            </a:r>
            <a:r>
              <a:rPr lang="en-US" sz="1400" dirty="0">
                <a:solidFill>
                  <a:schemeClr val="accent4"/>
                </a:solidFill>
              </a:rPr>
              <a:t>,</a:t>
            </a:r>
          </a:p>
          <a:p>
            <a:r>
              <a:rPr lang="en-US" sz="1400" dirty="0">
                <a:solidFill>
                  <a:srgbClr val="042433"/>
                </a:solidFill>
              </a:rPr>
              <a:t>radiation,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rel. humidity</a:t>
            </a:r>
          </a:p>
        </p:txBody>
      </p:sp>
      <p:sp>
        <p:nvSpPr>
          <p:cNvPr id="629" name="ZoneTexte 628">
            <a:extLst>
              <a:ext uri="{FF2B5EF4-FFF2-40B4-BE49-F238E27FC236}">
                <a16:creationId xmlns:a16="http://schemas.microsoft.com/office/drawing/2014/main" id="{45F0955A-0694-7967-171B-5ED8C98599B9}"/>
              </a:ext>
            </a:extLst>
          </p:cNvPr>
          <p:cNvSpPr txBox="1"/>
          <p:nvPr/>
        </p:nvSpPr>
        <p:spPr>
          <a:xfrm>
            <a:off x="8907525" y="1365648"/>
            <a:ext cx="288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632" name="Accolade fermante 631">
            <a:extLst>
              <a:ext uri="{FF2B5EF4-FFF2-40B4-BE49-F238E27FC236}">
                <a16:creationId xmlns:a16="http://schemas.microsoft.com/office/drawing/2014/main" id="{10DA6E45-E66D-2DFA-6966-9D9EFF73A5DF}"/>
              </a:ext>
            </a:extLst>
          </p:cNvPr>
          <p:cNvSpPr/>
          <p:nvPr/>
        </p:nvSpPr>
        <p:spPr>
          <a:xfrm rot="10800000">
            <a:off x="3696114" y="833906"/>
            <a:ext cx="181849" cy="6138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633" name="ZoneTexte 632">
            <a:extLst>
              <a:ext uri="{FF2B5EF4-FFF2-40B4-BE49-F238E27FC236}">
                <a16:creationId xmlns:a16="http://schemas.microsoft.com/office/drawing/2014/main" id="{C2425B1F-C6F5-BAEF-A079-6BA7A2256587}"/>
              </a:ext>
            </a:extLst>
          </p:cNvPr>
          <p:cNvSpPr txBox="1"/>
          <p:nvPr/>
        </p:nvSpPr>
        <p:spPr>
          <a:xfrm>
            <a:off x="1402295" y="956147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Station observation</a:t>
            </a:r>
          </a:p>
        </p:txBody>
      </p:sp>
      <p:sp>
        <p:nvSpPr>
          <p:cNvPr id="634" name="ZoneTexte 633">
            <a:extLst>
              <a:ext uri="{FF2B5EF4-FFF2-40B4-BE49-F238E27FC236}">
                <a16:creationId xmlns:a16="http://schemas.microsoft.com/office/drawing/2014/main" id="{E2AD05B3-7ED5-C42B-ACC9-EE3EADF15048}"/>
              </a:ext>
            </a:extLst>
          </p:cNvPr>
          <p:cNvSpPr txBox="1"/>
          <p:nvPr/>
        </p:nvSpPr>
        <p:spPr>
          <a:xfrm>
            <a:off x="7124924" y="5493451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return sample:</a:t>
            </a:r>
          </a:p>
        </p:txBody>
      </p:sp>
      <p:sp>
        <p:nvSpPr>
          <p:cNvPr id="635" name="ZoneTexte 634">
            <a:extLst>
              <a:ext uri="{FF2B5EF4-FFF2-40B4-BE49-F238E27FC236}">
                <a16:creationId xmlns:a16="http://schemas.microsoft.com/office/drawing/2014/main" id="{36BE05DA-2D1A-AED8-179A-6143F90E0D50}"/>
              </a:ext>
            </a:extLst>
          </p:cNvPr>
          <p:cNvSpPr txBox="1"/>
          <p:nvPr/>
        </p:nvSpPr>
        <p:spPr>
          <a:xfrm>
            <a:off x="7714327" y="61297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636" name="ZoneTexte 635">
            <a:extLst>
              <a:ext uri="{FF2B5EF4-FFF2-40B4-BE49-F238E27FC236}">
                <a16:creationId xmlns:a16="http://schemas.microsoft.com/office/drawing/2014/main" id="{ABF7778D-2A7A-F3B9-CFB8-6F6A5FA61DC1}"/>
              </a:ext>
            </a:extLst>
          </p:cNvPr>
          <p:cNvSpPr txBox="1"/>
          <p:nvPr/>
        </p:nvSpPr>
        <p:spPr>
          <a:xfrm>
            <a:off x="4242858" y="569350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JJA</a:t>
            </a:r>
          </a:p>
        </p:txBody>
      </p:sp>
      <p:sp>
        <p:nvSpPr>
          <p:cNvPr id="637" name="Accolade fermante 636">
            <a:extLst>
              <a:ext uri="{FF2B5EF4-FFF2-40B4-BE49-F238E27FC236}">
                <a16:creationId xmlns:a16="http://schemas.microsoft.com/office/drawing/2014/main" id="{A7D63954-6B21-D017-4569-5FD2A167C7F2}"/>
              </a:ext>
            </a:extLst>
          </p:cNvPr>
          <p:cNvSpPr/>
          <p:nvPr/>
        </p:nvSpPr>
        <p:spPr>
          <a:xfrm rot="10800000">
            <a:off x="3617005" y="6096713"/>
            <a:ext cx="181849" cy="6138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638" name="ZoneTexte 637">
            <a:extLst>
              <a:ext uri="{FF2B5EF4-FFF2-40B4-BE49-F238E27FC236}">
                <a16:creationId xmlns:a16="http://schemas.microsoft.com/office/drawing/2014/main" id="{6E3AD3A3-1342-A833-11D1-4A1FE639906A}"/>
              </a:ext>
            </a:extLst>
          </p:cNvPr>
          <p:cNvSpPr txBox="1"/>
          <p:nvPr/>
        </p:nvSpPr>
        <p:spPr>
          <a:xfrm>
            <a:off x="1580805" y="6249731"/>
            <a:ext cx="1802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Synthetic time series</a:t>
            </a:r>
          </a:p>
        </p:txBody>
      </p:sp>
      <p:sp>
        <p:nvSpPr>
          <p:cNvPr id="646" name="ZoneTexte 645">
            <a:extLst>
              <a:ext uri="{FF2B5EF4-FFF2-40B4-BE49-F238E27FC236}">
                <a16:creationId xmlns:a16="http://schemas.microsoft.com/office/drawing/2014/main" id="{DE19E249-0374-FB86-25B7-3FDF7857AFBE}"/>
              </a:ext>
            </a:extLst>
          </p:cNvPr>
          <p:cNvSpPr txBox="1"/>
          <p:nvPr/>
        </p:nvSpPr>
        <p:spPr>
          <a:xfrm>
            <a:off x="7753458" y="3378714"/>
            <a:ext cx="288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cxnSp>
        <p:nvCxnSpPr>
          <p:cNvPr id="651" name="Connecteur droit avec flèche 650">
            <a:extLst>
              <a:ext uri="{FF2B5EF4-FFF2-40B4-BE49-F238E27FC236}">
                <a16:creationId xmlns:a16="http://schemas.microsoft.com/office/drawing/2014/main" id="{5334D228-C0F6-2A95-3153-91D01E548F97}"/>
              </a:ext>
            </a:extLst>
          </p:cNvPr>
          <p:cNvCxnSpPr>
            <a:cxnSpLocks/>
          </p:cNvCxnSpPr>
          <p:nvPr/>
        </p:nvCxnSpPr>
        <p:spPr>
          <a:xfrm flipH="1">
            <a:off x="7018148" y="4434431"/>
            <a:ext cx="0" cy="1659185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2D34551-6081-CE90-A694-39DF7C2F5F02}"/>
              </a:ext>
            </a:extLst>
          </p:cNvPr>
          <p:cNvGrpSpPr/>
          <p:nvPr/>
        </p:nvGrpSpPr>
        <p:grpSpPr>
          <a:xfrm>
            <a:off x="4343170" y="2507592"/>
            <a:ext cx="2676901" cy="2308496"/>
            <a:chOff x="4343170" y="2507592"/>
            <a:chExt cx="2676901" cy="2308496"/>
          </a:xfrm>
        </p:grpSpPr>
        <p:sp>
          <p:nvSpPr>
            <p:cNvPr id="642" name="Rectangle : coins arrondis 641">
              <a:extLst>
                <a:ext uri="{FF2B5EF4-FFF2-40B4-BE49-F238E27FC236}">
                  <a16:creationId xmlns:a16="http://schemas.microsoft.com/office/drawing/2014/main" id="{A2B3E761-2134-9A7D-3C00-EA4043067112}"/>
                </a:ext>
              </a:extLst>
            </p:cNvPr>
            <p:cNvSpPr/>
            <p:nvPr/>
          </p:nvSpPr>
          <p:spPr>
            <a:xfrm>
              <a:off x="4343170" y="2507592"/>
              <a:ext cx="2676901" cy="2308496"/>
            </a:xfrm>
            <a:prstGeom prst="roundRect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>
                <a:solidFill>
                  <a:schemeClr val="tx1"/>
                </a:solidFill>
              </a:endParaRPr>
            </a:p>
          </p:txBody>
        </p:sp>
        <p:cxnSp>
          <p:nvCxnSpPr>
            <p:cNvPr id="653" name="Connecteur droit avec flèche 652">
              <a:extLst>
                <a:ext uri="{FF2B5EF4-FFF2-40B4-BE49-F238E27FC236}">
                  <a16:creationId xmlns:a16="http://schemas.microsoft.com/office/drawing/2014/main" id="{81172319-05AE-503B-05A3-24B23E92DD33}"/>
                </a:ext>
              </a:extLst>
            </p:cNvPr>
            <p:cNvCxnSpPr>
              <a:cxnSpLocks/>
            </p:cNvCxnSpPr>
            <p:nvPr/>
          </p:nvCxnSpPr>
          <p:spPr>
            <a:xfrm>
              <a:off x="5149655" y="2507837"/>
              <a:ext cx="98697" cy="0"/>
            </a:xfrm>
            <a:prstGeom prst="straightConnector1">
              <a:avLst/>
            </a:prstGeom>
            <a:ln w="508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4" name="Rectangle : coins arrondis 653">
            <a:extLst>
              <a:ext uri="{FF2B5EF4-FFF2-40B4-BE49-F238E27FC236}">
                <a16:creationId xmlns:a16="http://schemas.microsoft.com/office/drawing/2014/main" id="{B97915CD-FCFC-A9A5-6D65-95C76C2E7255}"/>
              </a:ext>
            </a:extLst>
          </p:cNvPr>
          <p:cNvSpPr/>
          <p:nvPr/>
        </p:nvSpPr>
        <p:spPr>
          <a:xfrm>
            <a:off x="6629042" y="4868862"/>
            <a:ext cx="781383" cy="44001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</a:p>
        </p:txBody>
      </p:sp>
      <p:sp>
        <p:nvSpPr>
          <p:cNvPr id="655" name="Rectangle : coins arrondis 654">
            <a:extLst>
              <a:ext uri="{FF2B5EF4-FFF2-40B4-BE49-F238E27FC236}">
                <a16:creationId xmlns:a16="http://schemas.microsoft.com/office/drawing/2014/main" id="{22AC7696-007B-D927-3F77-8E6FC7BA717F}"/>
              </a:ext>
            </a:extLst>
          </p:cNvPr>
          <p:cNvSpPr/>
          <p:nvPr/>
        </p:nvSpPr>
        <p:spPr>
          <a:xfrm>
            <a:off x="5120090" y="4600159"/>
            <a:ext cx="831795" cy="43911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</a:p>
        </p:txBody>
      </p:sp>
      <p:pic>
        <p:nvPicPr>
          <p:cNvPr id="670" name="Graphique 669">
            <a:extLst>
              <a:ext uri="{FF2B5EF4-FFF2-40B4-BE49-F238E27FC236}">
                <a16:creationId xmlns:a16="http://schemas.microsoft.com/office/drawing/2014/main" id="{298E5D6D-ADFA-D27C-85D9-C6A89027A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9328"/>
          <a:stretch/>
        </p:blipFill>
        <p:spPr>
          <a:xfrm>
            <a:off x="7124924" y="1258973"/>
            <a:ext cx="1042269" cy="1035648"/>
          </a:xfrm>
          <a:prstGeom prst="rect">
            <a:avLst/>
          </a:prstGeom>
        </p:spPr>
      </p:pic>
      <p:sp>
        <p:nvSpPr>
          <p:cNvPr id="671" name="ZoneTexte 670">
            <a:extLst>
              <a:ext uri="{FF2B5EF4-FFF2-40B4-BE49-F238E27FC236}">
                <a16:creationId xmlns:a16="http://schemas.microsoft.com/office/drawing/2014/main" id="{3D891522-B8C8-0829-C32F-CB58DCC0BD76}"/>
              </a:ext>
            </a:extLst>
          </p:cNvPr>
          <p:cNvSpPr txBox="1"/>
          <p:nvPr/>
        </p:nvSpPr>
        <p:spPr>
          <a:xfrm>
            <a:off x="7612294" y="3892473"/>
            <a:ext cx="184731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0"/>
          </a:p>
        </p:txBody>
      </p:sp>
      <p:pic>
        <p:nvPicPr>
          <p:cNvPr id="1240" name="Graphique 1239">
            <a:extLst>
              <a:ext uri="{FF2B5EF4-FFF2-40B4-BE49-F238E27FC236}">
                <a16:creationId xmlns:a16="http://schemas.microsoft.com/office/drawing/2014/main" id="{4D70C10D-9DEF-1C7E-A106-F775FC851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7150"/>
          <a:stretch/>
        </p:blipFill>
        <p:spPr>
          <a:xfrm>
            <a:off x="1550159" y="2914791"/>
            <a:ext cx="1421527" cy="1450626"/>
          </a:xfrm>
          <a:prstGeom prst="rect">
            <a:avLst/>
          </a:prstGeom>
        </p:spPr>
      </p:pic>
      <p:grpSp>
        <p:nvGrpSpPr>
          <p:cNvPr id="1265" name="Groupe 1264">
            <a:extLst>
              <a:ext uri="{FF2B5EF4-FFF2-40B4-BE49-F238E27FC236}">
                <a16:creationId xmlns:a16="http://schemas.microsoft.com/office/drawing/2014/main" id="{81478364-EB75-02E9-F2AB-85F0ED0DF942}"/>
              </a:ext>
            </a:extLst>
          </p:cNvPr>
          <p:cNvGrpSpPr/>
          <p:nvPr/>
        </p:nvGrpSpPr>
        <p:grpSpPr>
          <a:xfrm>
            <a:off x="4077199" y="408200"/>
            <a:ext cx="2023769" cy="905537"/>
            <a:chOff x="3311529" y="1030402"/>
            <a:chExt cx="2023769" cy="905537"/>
          </a:xfrm>
        </p:grpSpPr>
        <p:sp>
          <p:nvSpPr>
            <p:cNvPr id="625" name="ZoneTexte 624">
              <a:extLst>
                <a:ext uri="{FF2B5EF4-FFF2-40B4-BE49-F238E27FC236}">
                  <a16:creationId xmlns:a16="http://schemas.microsoft.com/office/drawing/2014/main" id="{9BA54F6A-B737-35C2-5F3D-2B6424AFDA25}"/>
                </a:ext>
              </a:extLst>
            </p:cNvPr>
            <p:cNvSpPr txBox="1"/>
            <p:nvPr/>
          </p:nvSpPr>
          <p:spPr>
            <a:xfrm>
              <a:off x="3311529" y="1030402"/>
              <a:ext cx="654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</a:rPr>
                <a:t>JJA</a:t>
              </a:r>
            </a:p>
          </p:txBody>
        </p:sp>
        <p:sp>
          <p:nvSpPr>
            <p:cNvPr id="1144" name="Rectangle 1143">
              <a:extLst>
                <a:ext uri="{FF2B5EF4-FFF2-40B4-BE49-F238E27FC236}">
                  <a16:creationId xmlns:a16="http://schemas.microsoft.com/office/drawing/2014/main" id="{6958EB20-8114-F8EC-5D74-040A9333C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9358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45" name="Rectangle 1144">
              <a:extLst>
                <a:ext uri="{FF2B5EF4-FFF2-40B4-BE49-F238E27FC236}">
                  <a16:creationId xmlns:a16="http://schemas.microsoft.com/office/drawing/2014/main" id="{64ADB427-D28E-6998-83D2-65E6D605C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0229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46" name="Rectangle 1145">
              <a:extLst>
                <a:ext uri="{FF2B5EF4-FFF2-40B4-BE49-F238E27FC236}">
                  <a16:creationId xmlns:a16="http://schemas.microsoft.com/office/drawing/2014/main" id="{38844F2A-4DC6-51EE-B7EA-7DCE7B4A6C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1100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6B5D9C80-65ED-B36C-86B4-D8C3296B6F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1971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48" name="Rectangle 1147">
              <a:extLst>
                <a:ext uri="{FF2B5EF4-FFF2-40B4-BE49-F238E27FC236}">
                  <a16:creationId xmlns:a16="http://schemas.microsoft.com/office/drawing/2014/main" id="{FDE68C95-17B3-6D5F-83A2-1CDA3F31B1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2842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49" name="Rectangle 1148">
              <a:extLst>
                <a:ext uri="{FF2B5EF4-FFF2-40B4-BE49-F238E27FC236}">
                  <a16:creationId xmlns:a16="http://schemas.microsoft.com/office/drawing/2014/main" id="{BD6CA757-4174-36EA-44F5-46E5102349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371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50" name="Rectangle 1149">
              <a:extLst>
                <a:ext uri="{FF2B5EF4-FFF2-40B4-BE49-F238E27FC236}">
                  <a16:creationId xmlns:a16="http://schemas.microsoft.com/office/drawing/2014/main" id="{12FEA252-8CFA-5FE8-1419-CF5E060CE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458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51" name="Rectangle 1150">
              <a:extLst>
                <a:ext uri="{FF2B5EF4-FFF2-40B4-BE49-F238E27FC236}">
                  <a16:creationId xmlns:a16="http://schemas.microsoft.com/office/drawing/2014/main" id="{9B474C2B-6B19-102B-60CF-56F784AE8E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5455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52" name="Rectangle 1151">
              <a:extLst>
                <a:ext uri="{FF2B5EF4-FFF2-40B4-BE49-F238E27FC236}">
                  <a16:creationId xmlns:a16="http://schemas.microsoft.com/office/drawing/2014/main" id="{4AB1E4D7-57CD-8C7A-E9F4-48673BA036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5142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53" name="Rectangle 1152">
              <a:extLst>
                <a:ext uri="{FF2B5EF4-FFF2-40B4-BE49-F238E27FC236}">
                  <a16:creationId xmlns:a16="http://schemas.microsoft.com/office/drawing/2014/main" id="{FD5B2A64-4BEB-BCBA-C7CB-46EE80CA1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601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54" name="Rectangle 1153">
              <a:extLst>
                <a:ext uri="{FF2B5EF4-FFF2-40B4-BE49-F238E27FC236}">
                  <a16:creationId xmlns:a16="http://schemas.microsoft.com/office/drawing/2014/main" id="{1C6FC86D-90E1-F930-47A4-8EC38C5F2A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88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55" name="Rectangle 1154">
              <a:extLst>
                <a:ext uri="{FF2B5EF4-FFF2-40B4-BE49-F238E27FC236}">
                  <a16:creationId xmlns:a16="http://schemas.microsoft.com/office/drawing/2014/main" id="{457A667F-D3A6-14F4-73D2-03B6CDEF12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7754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56" name="Rectangle 1155">
              <a:extLst>
                <a:ext uri="{FF2B5EF4-FFF2-40B4-BE49-F238E27FC236}">
                  <a16:creationId xmlns:a16="http://schemas.microsoft.com/office/drawing/2014/main" id="{043D44D2-7E6E-0956-F16F-73F31B97A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58625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57" name="Rectangle 1156">
              <a:extLst>
                <a:ext uri="{FF2B5EF4-FFF2-40B4-BE49-F238E27FC236}">
                  <a16:creationId xmlns:a16="http://schemas.microsoft.com/office/drawing/2014/main" id="{4DBC5171-6892-6EF1-B859-19FFEE1B75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9496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58" name="Rectangle 1157">
              <a:extLst>
                <a:ext uri="{FF2B5EF4-FFF2-40B4-BE49-F238E27FC236}">
                  <a16:creationId xmlns:a16="http://schemas.microsoft.com/office/drawing/2014/main" id="{E10B12A8-0F33-9FDB-C96D-253B28BDE9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0367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59" name="Rectangle 1158">
              <a:extLst>
                <a:ext uri="{FF2B5EF4-FFF2-40B4-BE49-F238E27FC236}">
                  <a16:creationId xmlns:a16="http://schemas.microsoft.com/office/drawing/2014/main" id="{F3E1ED3B-943B-A6B4-1871-7F2787B1E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1238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60" name="Rectangle 1159">
              <a:extLst>
                <a:ext uri="{FF2B5EF4-FFF2-40B4-BE49-F238E27FC236}">
                  <a16:creationId xmlns:a16="http://schemas.microsoft.com/office/drawing/2014/main" id="{EA4120A6-92D4-88F6-4255-DAA4E4052B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2109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61" name="Rectangle 1160">
              <a:extLst>
                <a:ext uri="{FF2B5EF4-FFF2-40B4-BE49-F238E27FC236}">
                  <a16:creationId xmlns:a16="http://schemas.microsoft.com/office/drawing/2014/main" id="{9535FC35-EF27-856C-0909-214A38738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2980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62" name="Rectangle 1161">
              <a:extLst>
                <a:ext uri="{FF2B5EF4-FFF2-40B4-BE49-F238E27FC236}">
                  <a16:creationId xmlns:a16="http://schemas.microsoft.com/office/drawing/2014/main" id="{2963F43F-9362-4BDB-4959-80A555254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3851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63" name="Rectangle 1162">
              <a:extLst>
                <a:ext uri="{FF2B5EF4-FFF2-40B4-BE49-F238E27FC236}">
                  <a16:creationId xmlns:a16="http://schemas.microsoft.com/office/drawing/2014/main" id="{1F9E1673-3932-5FFF-F4EF-5EC19CE48A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4722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64" name="Rectangle 1163">
              <a:extLst>
                <a:ext uri="{FF2B5EF4-FFF2-40B4-BE49-F238E27FC236}">
                  <a16:creationId xmlns:a16="http://schemas.microsoft.com/office/drawing/2014/main" id="{4D6BEE19-576D-9D7A-F80B-590AFEAA9B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559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65" name="Rectangle 1164">
              <a:extLst>
                <a:ext uri="{FF2B5EF4-FFF2-40B4-BE49-F238E27FC236}">
                  <a16:creationId xmlns:a16="http://schemas.microsoft.com/office/drawing/2014/main" id="{EA2A49E9-DF0B-37EF-5A30-6E4223DE51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6464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66" name="Rectangle 1165">
              <a:extLst>
                <a:ext uri="{FF2B5EF4-FFF2-40B4-BE49-F238E27FC236}">
                  <a16:creationId xmlns:a16="http://schemas.microsoft.com/office/drawing/2014/main" id="{27A15404-86F5-099F-6725-A2E68A0AC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67335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67" name="Rectangle 1166">
              <a:extLst>
                <a:ext uri="{FF2B5EF4-FFF2-40B4-BE49-F238E27FC236}">
                  <a16:creationId xmlns:a16="http://schemas.microsoft.com/office/drawing/2014/main" id="{9DF0BD02-58A3-5D5C-4015-8F0D3CA06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8206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68" name="Rectangle 1167">
              <a:extLst>
                <a:ext uri="{FF2B5EF4-FFF2-40B4-BE49-F238E27FC236}">
                  <a16:creationId xmlns:a16="http://schemas.microsoft.com/office/drawing/2014/main" id="{E11E1A02-204C-F708-7921-2F2AD0D0C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5579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69" name="Rectangle 1168">
              <a:extLst>
                <a:ext uri="{FF2B5EF4-FFF2-40B4-BE49-F238E27FC236}">
                  <a16:creationId xmlns:a16="http://schemas.microsoft.com/office/drawing/2014/main" id="{222500AF-BC82-A6DD-0656-96FD27D84B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6450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70" name="Rectangle 1169">
              <a:extLst>
                <a:ext uri="{FF2B5EF4-FFF2-40B4-BE49-F238E27FC236}">
                  <a16:creationId xmlns:a16="http://schemas.microsoft.com/office/drawing/2014/main" id="{A5BAD4EF-BF3B-CD42-5FEF-48F777C1F0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7321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71" name="Rectangle 1170">
              <a:extLst>
                <a:ext uri="{FF2B5EF4-FFF2-40B4-BE49-F238E27FC236}">
                  <a16:creationId xmlns:a16="http://schemas.microsoft.com/office/drawing/2014/main" id="{AFE7A8A9-831C-E4FB-79B2-1F7618AAE3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8192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72" name="Rectangle 1171">
              <a:extLst>
                <a:ext uri="{FF2B5EF4-FFF2-40B4-BE49-F238E27FC236}">
                  <a16:creationId xmlns:a16="http://schemas.microsoft.com/office/drawing/2014/main" id="{B296A51F-94EA-2C55-4D0C-AD28297F9C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9063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73" name="Rectangle 1172">
              <a:extLst>
                <a:ext uri="{FF2B5EF4-FFF2-40B4-BE49-F238E27FC236}">
                  <a16:creationId xmlns:a16="http://schemas.microsoft.com/office/drawing/2014/main" id="{3B6E7558-1B9C-6ED3-386C-01BAFFA2F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9934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74" name="Rectangle 1173">
              <a:extLst>
                <a:ext uri="{FF2B5EF4-FFF2-40B4-BE49-F238E27FC236}">
                  <a16:creationId xmlns:a16="http://schemas.microsoft.com/office/drawing/2014/main" id="{C0FBEDB6-7107-66A2-932E-BE7C69E61A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805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75" name="Rectangle 1174">
              <a:extLst>
                <a:ext uri="{FF2B5EF4-FFF2-40B4-BE49-F238E27FC236}">
                  <a16:creationId xmlns:a16="http://schemas.microsoft.com/office/drawing/2014/main" id="{BD081E9A-7EE9-C8CC-3DF6-E82A2F2ED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1676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76" name="Rectangle 1175">
              <a:extLst>
                <a:ext uri="{FF2B5EF4-FFF2-40B4-BE49-F238E27FC236}">
                  <a16:creationId xmlns:a16="http://schemas.microsoft.com/office/drawing/2014/main" id="{FFB18BC3-D2E6-0094-2A8F-E4E0A8568F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1363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77" name="Rectangle 1176">
              <a:extLst>
                <a:ext uri="{FF2B5EF4-FFF2-40B4-BE49-F238E27FC236}">
                  <a16:creationId xmlns:a16="http://schemas.microsoft.com/office/drawing/2014/main" id="{AF0B17D2-AA08-7203-638E-E8F632495A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2234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78" name="Rectangle 1177">
              <a:extLst>
                <a:ext uri="{FF2B5EF4-FFF2-40B4-BE49-F238E27FC236}">
                  <a16:creationId xmlns:a16="http://schemas.microsoft.com/office/drawing/2014/main" id="{69C10089-5210-875E-8DFF-199F3F8C1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3105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79" name="Rectangle 1178">
              <a:extLst>
                <a:ext uri="{FF2B5EF4-FFF2-40B4-BE49-F238E27FC236}">
                  <a16:creationId xmlns:a16="http://schemas.microsoft.com/office/drawing/2014/main" id="{38DD9AE2-FC15-FFDF-B29B-08C0271C91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3976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80" name="Rectangle 1179">
              <a:extLst>
                <a:ext uri="{FF2B5EF4-FFF2-40B4-BE49-F238E27FC236}">
                  <a16:creationId xmlns:a16="http://schemas.microsoft.com/office/drawing/2014/main" id="{A70A4340-5761-1EA1-510F-890EAE0DF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4847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81" name="Rectangle 1180">
              <a:extLst>
                <a:ext uri="{FF2B5EF4-FFF2-40B4-BE49-F238E27FC236}">
                  <a16:creationId xmlns:a16="http://schemas.microsoft.com/office/drawing/2014/main" id="{DBF8E0D0-220C-0C8D-7869-9A6D951407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5718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82" name="Rectangle 1181">
              <a:extLst>
                <a:ext uri="{FF2B5EF4-FFF2-40B4-BE49-F238E27FC236}">
                  <a16:creationId xmlns:a16="http://schemas.microsoft.com/office/drawing/2014/main" id="{F1BE95E7-FCA0-BACC-63E9-F9E0DA52D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6589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83" name="Rectangle 1182">
              <a:extLst>
                <a:ext uri="{FF2B5EF4-FFF2-40B4-BE49-F238E27FC236}">
                  <a16:creationId xmlns:a16="http://schemas.microsoft.com/office/drawing/2014/main" id="{2CDA1A48-E2F5-EA4C-B69B-DD1888EE1D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7459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84" name="Rectangle 1183">
              <a:extLst>
                <a:ext uri="{FF2B5EF4-FFF2-40B4-BE49-F238E27FC236}">
                  <a16:creationId xmlns:a16="http://schemas.microsoft.com/office/drawing/2014/main" id="{38136A52-BB56-469F-1399-91D890903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8330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85" name="Rectangle 1184">
              <a:extLst>
                <a:ext uri="{FF2B5EF4-FFF2-40B4-BE49-F238E27FC236}">
                  <a16:creationId xmlns:a16="http://schemas.microsoft.com/office/drawing/2014/main" id="{D7F68208-F6C2-EE50-7873-65F147FE4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9201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86" name="Rectangle 1185">
              <a:extLst>
                <a:ext uri="{FF2B5EF4-FFF2-40B4-BE49-F238E27FC236}">
                  <a16:creationId xmlns:a16="http://schemas.microsoft.com/office/drawing/2014/main" id="{097BA88E-6066-66D3-A624-40C0B7D47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0073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87" name="Rectangle 1186">
              <a:extLst>
                <a:ext uri="{FF2B5EF4-FFF2-40B4-BE49-F238E27FC236}">
                  <a16:creationId xmlns:a16="http://schemas.microsoft.com/office/drawing/2014/main" id="{1CAD13C1-55A6-EF6D-F9E1-DF31BA81B0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30943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88" name="Rectangle 1187">
              <a:extLst>
                <a:ext uri="{FF2B5EF4-FFF2-40B4-BE49-F238E27FC236}">
                  <a16:creationId xmlns:a16="http://schemas.microsoft.com/office/drawing/2014/main" id="{7DBC53C9-5F01-CAFD-1352-506CB2C24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1814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89" name="Rectangle 1188">
              <a:extLst>
                <a:ext uri="{FF2B5EF4-FFF2-40B4-BE49-F238E27FC236}">
                  <a16:creationId xmlns:a16="http://schemas.microsoft.com/office/drawing/2014/main" id="{AE725DC0-C192-CF79-A5B1-7023AA536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85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90" name="Rectangle 1189">
              <a:extLst>
                <a:ext uri="{FF2B5EF4-FFF2-40B4-BE49-F238E27FC236}">
                  <a16:creationId xmlns:a16="http://schemas.microsoft.com/office/drawing/2014/main" id="{03A1BCB7-CF93-3469-4A1A-2098D6C4E2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3556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91" name="Rectangle 1190">
              <a:extLst>
                <a:ext uri="{FF2B5EF4-FFF2-40B4-BE49-F238E27FC236}">
                  <a16:creationId xmlns:a16="http://schemas.microsoft.com/office/drawing/2014/main" id="{3A1ED5F1-5894-10C3-F9B8-5FE156F766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4427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92" name="Rectangle 1191">
              <a:extLst>
                <a:ext uri="{FF2B5EF4-FFF2-40B4-BE49-F238E27FC236}">
                  <a16:creationId xmlns:a16="http://schemas.microsoft.com/office/drawing/2014/main" id="{DAFA6B5D-F119-48CA-6F09-CB641AE04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3618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93" name="Rectangle 1192">
              <a:extLst>
                <a:ext uri="{FF2B5EF4-FFF2-40B4-BE49-F238E27FC236}">
                  <a16:creationId xmlns:a16="http://schemas.microsoft.com/office/drawing/2014/main" id="{E0295382-6A4C-4AA3-B3FB-F9AA192EA2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4489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94" name="Rectangle 1193">
              <a:extLst>
                <a:ext uri="{FF2B5EF4-FFF2-40B4-BE49-F238E27FC236}">
                  <a16:creationId xmlns:a16="http://schemas.microsoft.com/office/drawing/2014/main" id="{7B7D0C4B-D0A9-9EA6-EB5E-39BEC4F215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5360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95" name="Rectangle 1194">
              <a:extLst>
                <a:ext uri="{FF2B5EF4-FFF2-40B4-BE49-F238E27FC236}">
                  <a16:creationId xmlns:a16="http://schemas.microsoft.com/office/drawing/2014/main" id="{EADB5457-A36B-EC10-8597-BA9301151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6231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96" name="Rectangle 1195">
              <a:extLst>
                <a:ext uri="{FF2B5EF4-FFF2-40B4-BE49-F238E27FC236}">
                  <a16:creationId xmlns:a16="http://schemas.microsoft.com/office/drawing/2014/main" id="{1CE65FD3-F965-3FFD-32CB-9D3FCFF396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7102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97" name="Rectangle 1196">
              <a:extLst>
                <a:ext uri="{FF2B5EF4-FFF2-40B4-BE49-F238E27FC236}">
                  <a16:creationId xmlns:a16="http://schemas.microsoft.com/office/drawing/2014/main" id="{0B076804-2930-FFF7-3875-E7EF97F3E7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7973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98" name="Rectangle 1197">
              <a:extLst>
                <a:ext uri="{FF2B5EF4-FFF2-40B4-BE49-F238E27FC236}">
                  <a16:creationId xmlns:a16="http://schemas.microsoft.com/office/drawing/2014/main" id="{5A968C44-C400-F06A-C77F-B449BE9CFB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8844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199" name="Rectangle 1198">
              <a:extLst>
                <a:ext uri="{FF2B5EF4-FFF2-40B4-BE49-F238E27FC236}">
                  <a16:creationId xmlns:a16="http://schemas.microsoft.com/office/drawing/2014/main" id="{AEABE48A-9237-32A8-5B80-490941F674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9715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00" name="Rectangle 1199">
              <a:extLst>
                <a:ext uri="{FF2B5EF4-FFF2-40B4-BE49-F238E27FC236}">
                  <a16:creationId xmlns:a16="http://schemas.microsoft.com/office/drawing/2014/main" id="{A7311233-5201-38B3-3E40-3D89F9405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9402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01" name="Rectangle 1200">
              <a:extLst>
                <a:ext uri="{FF2B5EF4-FFF2-40B4-BE49-F238E27FC236}">
                  <a16:creationId xmlns:a16="http://schemas.microsoft.com/office/drawing/2014/main" id="{374488F7-63D0-03D0-75E3-A11385169D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0273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02" name="Rectangle 1201">
              <a:extLst>
                <a:ext uri="{FF2B5EF4-FFF2-40B4-BE49-F238E27FC236}">
                  <a16:creationId xmlns:a16="http://schemas.microsoft.com/office/drawing/2014/main" id="{F02C7AF6-8A5B-5598-3FAC-8BD13EC47D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1144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03" name="Rectangle 1202">
              <a:extLst>
                <a:ext uri="{FF2B5EF4-FFF2-40B4-BE49-F238E27FC236}">
                  <a16:creationId xmlns:a16="http://schemas.microsoft.com/office/drawing/2014/main" id="{1AD06AC8-8165-DC6A-F9DA-18CFBFA82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2014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04" name="Rectangle 1203">
              <a:extLst>
                <a:ext uri="{FF2B5EF4-FFF2-40B4-BE49-F238E27FC236}">
                  <a16:creationId xmlns:a16="http://schemas.microsoft.com/office/drawing/2014/main" id="{27F0A47C-1017-D584-3A04-BB11A8458E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2886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05" name="Rectangle 1204">
              <a:extLst>
                <a:ext uri="{FF2B5EF4-FFF2-40B4-BE49-F238E27FC236}">
                  <a16:creationId xmlns:a16="http://schemas.microsoft.com/office/drawing/2014/main" id="{60A4D556-351F-7C05-9F39-AFBBEC2B1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3757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06" name="Rectangle 1205">
              <a:extLst>
                <a:ext uri="{FF2B5EF4-FFF2-40B4-BE49-F238E27FC236}">
                  <a16:creationId xmlns:a16="http://schemas.microsoft.com/office/drawing/2014/main" id="{E6C10576-8F67-9CD2-3BB7-22D42E8D9F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4628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07" name="Rectangle 1206">
              <a:extLst>
                <a:ext uri="{FF2B5EF4-FFF2-40B4-BE49-F238E27FC236}">
                  <a16:creationId xmlns:a16="http://schemas.microsoft.com/office/drawing/2014/main" id="{B5BFB065-C8C3-A7C2-CCC5-24AF019FF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5498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08" name="Rectangle 1207">
              <a:extLst>
                <a:ext uri="{FF2B5EF4-FFF2-40B4-BE49-F238E27FC236}">
                  <a16:creationId xmlns:a16="http://schemas.microsoft.com/office/drawing/2014/main" id="{99F3892C-7DE2-5229-DC0F-80B7E0796B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6369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09" name="Rectangle 1208">
              <a:extLst>
                <a:ext uri="{FF2B5EF4-FFF2-40B4-BE49-F238E27FC236}">
                  <a16:creationId xmlns:a16="http://schemas.microsoft.com/office/drawing/2014/main" id="{A59462C3-1AA7-7FCF-36E0-6255D01263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7240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10" name="Rectangle 1209">
              <a:extLst>
                <a:ext uri="{FF2B5EF4-FFF2-40B4-BE49-F238E27FC236}">
                  <a16:creationId xmlns:a16="http://schemas.microsoft.com/office/drawing/2014/main" id="{9FC0B558-9603-C1AD-903A-DF03C69F24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8111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11" name="Rectangle 1210">
              <a:extLst>
                <a:ext uri="{FF2B5EF4-FFF2-40B4-BE49-F238E27FC236}">
                  <a16:creationId xmlns:a16="http://schemas.microsoft.com/office/drawing/2014/main" id="{4618304E-D770-EAE0-396A-919CBDB7F9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8982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12" name="Rectangle 1211">
              <a:extLst>
                <a:ext uri="{FF2B5EF4-FFF2-40B4-BE49-F238E27FC236}">
                  <a16:creationId xmlns:a16="http://schemas.microsoft.com/office/drawing/2014/main" id="{A3E9E46F-79E2-6DEA-3D65-4C040A3FD4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9853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13" name="Rectangle 1212">
              <a:extLst>
                <a:ext uri="{FF2B5EF4-FFF2-40B4-BE49-F238E27FC236}">
                  <a16:creationId xmlns:a16="http://schemas.microsoft.com/office/drawing/2014/main" id="{BA5BC300-FBEF-BEF7-21E6-68DBB0FC21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0724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14" name="Rectangle 1213">
              <a:extLst>
                <a:ext uri="{FF2B5EF4-FFF2-40B4-BE49-F238E27FC236}">
                  <a16:creationId xmlns:a16="http://schemas.microsoft.com/office/drawing/2014/main" id="{84218C60-FDB5-C9B5-0957-0BE61F23E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1595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15" name="Rectangle 1214">
              <a:extLst>
                <a:ext uri="{FF2B5EF4-FFF2-40B4-BE49-F238E27FC236}">
                  <a16:creationId xmlns:a16="http://schemas.microsoft.com/office/drawing/2014/main" id="{4BCF4F96-1318-3B14-3A32-778811C454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2466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16" name="Rectangle 1215">
              <a:extLst>
                <a:ext uri="{FF2B5EF4-FFF2-40B4-BE49-F238E27FC236}">
                  <a16:creationId xmlns:a16="http://schemas.microsoft.com/office/drawing/2014/main" id="{D34BE62A-093D-B7AF-C4AB-DFEFFD0800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5579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17" name="Rectangle 1216">
              <a:extLst>
                <a:ext uri="{FF2B5EF4-FFF2-40B4-BE49-F238E27FC236}">
                  <a16:creationId xmlns:a16="http://schemas.microsoft.com/office/drawing/2014/main" id="{58C5632A-A9D4-3982-4B37-00137D3BD8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6450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18" name="Rectangle 1217">
              <a:extLst>
                <a:ext uri="{FF2B5EF4-FFF2-40B4-BE49-F238E27FC236}">
                  <a16:creationId xmlns:a16="http://schemas.microsoft.com/office/drawing/2014/main" id="{20628DB8-9979-A5B5-22FC-1C7F906DAE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7321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19" name="Rectangle 1218">
              <a:extLst>
                <a:ext uri="{FF2B5EF4-FFF2-40B4-BE49-F238E27FC236}">
                  <a16:creationId xmlns:a16="http://schemas.microsoft.com/office/drawing/2014/main" id="{00D3333A-60F5-FBFB-9E5A-BF272A013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8192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20" name="Rectangle 1219">
              <a:extLst>
                <a:ext uri="{FF2B5EF4-FFF2-40B4-BE49-F238E27FC236}">
                  <a16:creationId xmlns:a16="http://schemas.microsoft.com/office/drawing/2014/main" id="{AD2DE551-7FA7-A34D-B8C3-6FD9FC28A5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9063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21" name="Rectangle 1220">
              <a:extLst>
                <a:ext uri="{FF2B5EF4-FFF2-40B4-BE49-F238E27FC236}">
                  <a16:creationId xmlns:a16="http://schemas.microsoft.com/office/drawing/2014/main" id="{E34EC6F7-C673-AEB0-5993-B471291AE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9934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910D769A-7DA9-4C16-B185-58E9D778C8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805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23" name="Rectangle 1222">
              <a:extLst>
                <a:ext uri="{FF2B5EF4-FFF2-40B4-BE49-F238E27FC236}">
                  <a16:creationId xmlns:a16="http://schemas.microsoft.com/office/drawing/2014/main" id="{E093B1E0-38A6-4CA2-EEB3-4DC5056399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1676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24" name="Rectangle 1223">
              <a:extLst>
                <a:ext uri="{FF2B5EF4-FFF2-40B4-BE49-F238E27FC236}">
                  <a16:creationId xmlns:a16="http://schemas.microsoft.com/office/drawing/2014/main" id="{6AB64668-8402-749E-E967-8D9409B7E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1363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25" name="Rectangle 1224">
              <a:extLst>
                <a:ext uri="{FF2B5EF4-FFF2-40B4-BE49-F238E27FC236}">
                  <a16:creationId xmlns:a16="http://schemas.microsoft.com/office/drawing/2014/main" id="{C553D150-848B-049F-EA9E-F34D50A55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2234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26" name="Rectangle 1225">
              <a:extLst>
                <a:ext uri="{FF2B5EF4-FFF2-40B4-BE49-F238E27FC236}">
                  <a16:creationId xmlns:a16="http://schemas.microsoft.com/office/drawing/2014/main" id="{76AD1154-0663-CBA8-1A21-5AC50F0977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3105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27" name="Rectangle 1226">
              <a:extLst>
                <a:ext uri="{FF2B5EF4-FFF2-40B4-BE49-F238E27FC236}">
                  <a16:creationId xmlns:a16="http://schemas.microsoft.com/office/drawing/2014/main" id="{FF6F1E49-9972-B59C-789E-15068D14C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3976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28" name="Rectangle 1227">
              <a:extLst>
                <a:ext uri="{FF2B5EF4-FFF2-40B4-BE49-F238E27FC236}">
                  <a16:creationId xmlns:a16="http://schemas.microsoft.com/office/drawing/2014/main" id="{97853E33-2656-0432-A95A-5A4740992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4847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F97D96A7-E70B-4D59-7DFC-D00CA62DE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5718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6C5CFC4F-1577-BB58-9BF3-616A4E00C7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6589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31" name="Rectangle 1230">
              <a:extLst>
                <a:ext uri="{FF2B5EF4-FFF2-40B4-BE49-F238E27FC236}">
                  <a16:creationId xmlns:a16="http://schemas.microsoft.com/office/drawing/2014/main" id="{42330376-C3AF-00E7-AB95-06D27B2279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7459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32" name="Rectangle 1231">
              <a:extLst>
                <a:ext uri="{FF2B5EF4-FFF2-40B4-BE49-F238E27FC236}">
                  <a16:creationId xmlns:a16="http://schemas.microsoft.com/office/drawing/2014/main" id="{E41C0405-F5BE-0AD3-97CB-6513F1E772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8330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33" name="Rectangle 1232">
              <a:extLst>
                <a:ext uri="{FF2B5EF4-FFF2-40B4-BE49-F238E27FC236}">
                  <a16:creationId xmlns:a16="http://schemas.microsoft.com/office/drawing/2014/main" id="{C64E8BE2-1E85-4BE5-B278-B526C1C8B8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9201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34" name="Rectangle 1233">
              <a:extLst>
                <a:ext uri="{FF2B5EF4-FFF2-40B4-BE49-F238E27FC236}">
                  <a16:creationId xmlns:a16="http://schemas.microsoft.com/office/drawing/2014/main" id="{2E14A6E0-2445-5995-29C5-C1AA4B2B50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0073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35" name="Rectangle 1234">
              <a:extLst>
                <a:ext uri="{FF2B5EF4-FFF2-40B4-BE49-F238E27FC236}">
                  <a16:creationId xmlns:a16="http://schemas.microsoft.com/office/drawing/2014/main" id="{712AFB22-CD27-23FB-57B7-87D320E99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30943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36" name="Rectangle 1235">
              <a:extLst>
                <a:ext uri="{FF2B5EF4-FFF2-40B4-BE49-F238E27FC236}">
                  <a16:creationId xmlns:a16="http://schemas.microsoft.com/office/drawing/2014/main" id="{DA11B83A-44DF-2CB5-A627-A3B58F0881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1814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37" name="Rectangle 1236">
              <a:extLst>
                <a:ext uri="{FF2B5EF4-FFF2-40B4-BE49-F238E27FC236}">
                  <a16:creationId xmlns:a16="http://schemas.microsoft.com/office/drawing/2014/main" id="{74D77FD8-15D3-146A-D1B5-665E0A3C52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85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38" name="Rectangle 1237">
              <a:extLst>
                <a:ext uri="{FF2B5EF4-FFF2-40B4-BE49-F238E27FC236}">
                  <a16:creationId xmlns:a16="http://schemas.microsoft.com/office/drawing/2014/main" id="{C7ED01AD-8C5D-08E3-D8C5-B4E87E81C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3556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39" name="Rectangle 1238">
              <a:extLst>
                <a:ext uri="{FF2B5EF4-FFF2-40B4-BE49-F238E27FC236}">
                  <a16:creationId xmlns:a16="http://schemas.microsoft.com/office/drawing/2014/main" id="{722352BF-523F-B13D-6644-48192EDF2B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4427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41" name="Rectangle 1240">
              <a:extLst>
                <a:ext uri="{FF2B5EF4-FFF2-40B4-BE49-F238E27FC236}">
                  <a16:creationId xmlns:a16="http://schemas.microsoft.com/office/drawing/2014/main" id="{3ACFA453-5D10-446D-23A1-ACC8E365A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9358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42" name="Rectangle 1241">
              <a:extLst>
                <a:ext uri="{FF2B5EF4-FFF2-40B4-BE49-F238E27FC236}">
                  <a16:creationId xmlns:a16="http://schemas.microsoft.com/office/drawing/2014/main" id="{91632242-17A5-55DB-1063-F2C174A8D9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0229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43" name="Rectangle 1242">
              <a:extLst>
                <a:ext uri="{FF2B5EF4-FFF2-40B4-BE49-F238E27FC236}">
                  <a16:creationId xmlns:a16="http://schemas.microsoft.com/office/drawing/2014/main" id="{F5F28305-4635-B55E-6DA7-D53DED8AC8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1100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44" name="Rectangle 1243">
              <a:extLst>
                <a:ext uri="{FF2B5EF4-FFF2-40B4-BE49-F238E27FC236}">
                  <a16:creationId xmlns:a16="http://schemas.microsoft.com/office/drawing/2014/main" id="{81D87A7E-22B9-320C-DC88-B8959BA99B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1971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45" name="Rectangle 1244">
              <a:extLst>
                <a:ext uri="{FF2B5EF4-FFF2-40B4-BE49-F238E27FC236}">
                  <a16:creationId xmlns:a16="http://schemas.microsoft.com/office/drawing/2014/main" id="{4D6E469E-D5F4-0160-DE47-8D353D40C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2842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46" name="Rectangle 1245">
              <a:extLst>
                <a:ext uri="{FF2B5EF4-FFF2-40B4-BE49-F238E27FC236}">
                  <a16:creationId xmlns:a16="http://schemas.microsoft.com/office/drawing/2014/main" id="{3E2125C3-B3DB-CEAF-7C5C-D9EA17331A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3713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47" name="Rectangle 1246">
              <a:extLst>
                <a:ext uri="{FF2B5EF4-FFF2-40B4-BE49-F238E27FC236}">
                  <a16:creationId xmlns:a16="http://schemas.microsoft.com/office/drawing/2014/main" id="{719F21A0-B1D6-767A-F3F8-3EB575C20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4584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48" name="Rectangle 1247">
              <a:extLst>
                <a:ext uri="{FF2B5EF4-FFF2-40B4-BE49-F238E27FC236}">
                  <a16:creationId xmlns:a16="http://schemas.microsoft.com/office/drawing/2014/main" id="{EA1FBD3C-6151-389B-2E15-05431F827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5455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49" name="Rectangle 1248">
              <a:extLst>
                <a:ext uri="{FF2B5EF4-FFF2-40B4-BE49-F238E27FC236}">
                  <a16:creationId xmlns:a16="http://schemas.microsoft.com/office/drawing/2014/main" id="{75C980DF-5F7A-AFCA-FCA2-D0130A44E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5142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50" name="Rectangle 1249">
              <a:extLst>
                <a:ext uri="{FF2B5EF4-FFF2-40B4-BE49-F238E27FC236}">
                  <a16:creationId xmlns:a16="http://schemas.microsoft.com/office/drawing/2014/main" id="{CB485484-B652-A77E-0EB6-26ACDA5F92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6013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51" name="Rectangle 1250">
              <a:extLst>
                <a:ext uri="{FF2B5EF4-FFF2-40B4-BE49-F238E27FC236}">
                  <a16:creationId xmlns:a16="http://schemas.microsoft.com/office/drawing/2014/main" id="{C7FCAB7E-43C2-4E2E-3B60-9CD7CB5B0E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884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52" name="Rectangle 1251">
              <a:extLst>
                <a:ext uri="{FF2B5EF4-FFF2-40B4-BE49-F238E27FC236}">
                  <a16:creationId xmlns:a16="http://schemas.microsoft.com/office/drawing/2014/main" id="{F98DE0F4-EB21-8DC9-9DE2-D3F1D205A3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7755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53" name="Rectangle 1252">
              <a:extLst>
                <a:ext uri="{FF2B5EF4-FFF2-40B4-BE49-F238E27FC236}">
                  <a16:creationId xmlns:a16="http://schemas.microsoft.com/office/drawing/2014/main" id="{8FA363DE-0409-4EBE-D825-A47236F5C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58626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54" name="Rectangle 1253">
              <a:extLst>
                <a:ext uri="{FF2B5EF4-FFF2-40B4-BE49-F238E27FC236}">
                  <a16:creationId xmlns:a16="http://schemas.microsoft.com/office/drawing/2014/main" id="{05CA7A1B-D2C5-DB43-D605-4333215B10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9497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55" name="Rectangle 1254">
              <a:extLst>
                <a:ext uri="{FF2B5EF4-FFF2-40B4-BE49-F238E27FC236}">
                  <a16:creationId xmlns:a16="http://schemas.microsoft.com/office/drawing/2014/main" id="{64625BE5-3487-D2A6-DDFB-C07D396BEC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0368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56" name="Rectangle 1255">
              <a:extLst>
                <a:ext uri="{FF2B5EF4-FFF2-40B4-BE49-F238E27FC236}">
                  <a16:creationId xmlns:a16="http://schemas.microsoft.com/office/drawing/2014/main" id="{96D9995D-AE0A-AC9F-9CF0-02E07C03C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1238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57" name="Rectangle 1256">
              <a:extLst>
                <a:ext uri="{FF2B5EF4-FFF2-40B4-BE49-F238E27FC236}">
                  <a16:creationId xmlns:a16="http://schemas.microsoft.com/office/drawing/2014/main" id="{DB42AFEA-2913-A0B6-DF29-1E57230529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2109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58" name="Rectangle 1257">
              <a:extLst>
                <a:ext uri="{FF2B5EF4-FFF2-40B4-BE49-F238E27FC236}">
                  <a16:creationId xmlns:a16="http://schemas.microsoft.com/office/drawing/2014/main" id="{09FE0D61-C4ED-989C-8F86-0FCC2388C8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2980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59" name="Rectangle 1258">
              <a:extLst>
                <a:ext uri="{FF2B5EF4-FFF2-40B4-BE49-F238E27FC236}">
                  <a16:creationId xmlns:a16="http://schemas.microsoft.com/office/drawing/2014/main" id="{ACCB8AC8-7769-958B-6B29-39D3147D0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3852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60" name="Rectangle 1259">
              <a:extLst>
                <a:ext uri="{FF2B5EF4-FFF2-40B4-BE49-F238E27FC236}">
                  <a16:creationId xmlns:a16="http://schemas.microsoft.com/office/drawing/2014/main" id="{B6868028-E435-E775-05A3-781A2E6A81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4722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61" name="Rectangle 1260">
              <a:extLst>
                <a:ext uri="{FF2B5EF4-FFF2-40B4-BE49-F238E27FC236}">
                  <a16:creationId xmlns:a16="http://schemas.microsoft.com/office/drawing/2014/main" id="{86C9F701-22B1-39FD-9B2A-CED26F77EC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5593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62" name="Rectangle 1261">
              <a:extLst>
                <a:ext uri="{FF2B5EF4-FFF2-40B4-BE49-F238E27FC236}">
                  <a16:creationId xmlns:a16="http://schemas.microsoft.com/office/drawing/2014/main" id="{317012DC-043D-2DBE-BF0E-73FC39E1EA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6464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63" name="Rectangle 1262">
              <a:extLst>
                <a:ext uri="{FF2B5EF4-FFF2-40B4-BE49-F238E27FC236}">
                  <a16:creationId xmlns:a16="http://schemas.microsoft.com/office/drawing/2014/main" id="{44DE6CFC-36D5-C832-E0E3-D3032B72C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67335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64" name="Rectangle 1263">
              <a:extLst>
                <a:ext uri="{FF2B5EF4-FFF2-40B4-BE49-F238E27FC236}">
                  <a16:creationId xmlns:a16="http://schemas.microsoft.com/office/drawing/2014/main" id="{96E132F0-0168-9395-11B9-C24899A60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8206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1266" name="Groupe 1265">
            <a:extLst>
              <a:ext uri="{FF2B5EF4-FFF2-40B4-BE49-F238E27FC236}">
                <a16:creationId xmlns:a16="http://schemas.microsoft.com/office/drawing/2014/main" id="{9BAF1F36-31B0-28EA-83D6-4FD391E6E135}"/>
              </a:ext>
            </a:extLst>
          </p:cNvPr>
          <p:cNvGrpSpPr/>
          <p:nvPr/>
        </p:nvGrpSpPr>
        <p:grpSpPr>
          <a:xfrm>
            <a:off x="6522103" y="393761"/>
            <a:ext cx="2022731" cy="902823"/>
            <a:chOff x="3312567" y="1033116"/>
            <a:chExt cx="2022731" cy="902823"/>
          </a:xfrm>
        </p:grpSpPr>
        <p:sp>
          <p:nvSpPr>
            <p:cNvPr id="1267" name="ZoneTexte 1266">
              <a:extLst>
                <a:ext uri="{FF2B5EF4-FFF2-40B4-BE49-F238E27FC236}">
                  <a16:creationId xmlns:a16="http://schemas.microsoft.com/office/drawing/2014/main" id="{CE2BC090-B44F-38E9-0ABF-A392E2E0CF88}"/>
                </a:ext>
              </a:extLst>
            </p:cNvPr>
            <p:cNvSpPr txBox="1"/>
            <p:nvPr/>
          </p:nvSpPr>
          <p:spPr>
            <a:xfrm>
              <a:off x="3312567" y="1033116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</a:rPr>
                <a:t>JJA</a:t>
              </a:r>
            </a:p>
          </p:txBody>
        </p:sp>
        <p:sp>
          <p:nvSpPr>
            <p:cNvPr id="1268" name="Rectangle 1267">
              <a:extLst>
                <a:ext uri="{FF2B5EF4-FFF2-40B4-BE49-F238E27FC236}">
                  <a16:creationId xmlns:a16="http://schemas.microsoft.com/office/drawing/2014/main" id="{6B3374ED-201C-A232-92CE-002734526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9358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69" name="Rectangle 1268">
              <a:extLst>
                <a:ext uri="{FF2B5EF4-FFF2-40B4-BE49-F238E27FC236}">
                  <a16:creationId xmlns:a16="http://schemas.microsoft.com/office/drawing/2014/main" id="{01B8DF30-C2AF-B333-4B6F-E2109C2C6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0229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70" name="Rectangle 1269">
              <a:extLst>
                <a:ext uri="{FF2B5EF4-FFF2-40B4-BE49-F238E27FC236}">
                  <a16:creationId xmlns:a16="http://schemas.microsoft.com/office/drawing/2014/main" id="{6AFC5135-DDA9-A3D3-FC18-102D18193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1100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71" name="Rectangle 1270">
              <a:extLst>
                <a:ext uri="{FF2B5EF4-FFF2-40B4-BE49-F238E27FC236}">
                  <a16:creationId xmlns:a16="http://schemas.microsoft.com/office/drawing/2014/main" id="{A9A70974-0458-DAC2-296F-CBB17C33A4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1971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72" name="Rectangle 1271">
              <a:extLst>
                <a:ext uri="{FF2B5EF4-FFF2-40B4-BE49-F238E27FC236}">
                  <a16:creationId xmlns:a16="http://schemas.microsoft.com/office/drawing/2014/main" id="{F1415DD7-E5F3-3717-AE80-D7F04170D2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2842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73" name="Rectangle 1272">
              <a:extLst>
                <a:ext uri="{FF2B5EF4-FFF2-40B4-BE49-F238E27FC236}">
                  <a16:creationId xmlns:a16="http://schemas.microsoft.com/office/drawing/2014/main" id="{A7EDFEDE-78B6-8CCF-A186-782FA19FDB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371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74" name="Rectangle 1273">
              <a:extLst>
                <a:ext uri="{FF2B5EF4-FFF2-40B4-BE49-F238E27FC236}">
                  <a16:creationId xmlns:a16="http://schemas.microsoft.com/office/drawing/2014/main" id="{46F4B4DC-94A6-2CA8-EF80-7E8B388B6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458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75" name="Rectangle 1274">
              <a:extLst>
                <a:ext uri="{FF2B5EF4-FFF2-40B4-BE49-F238E27FC236}">
                  <a16:creationId xmlns:a16="http://schemas.microsoft.com/office/drawing/2014/main" id="{18310FCB-6485-6808-F6C3-127499C49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5455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76" name="Rectangle 1275">
              <a:extLst>
                <a:ext uri="{FF2B5EF4-FFF2-40B4-BE49-F238E27FC236}">
                  <a16:creationId xmlns:a16="http://schemas.microsoft.com/office/drawing/2014/main" id="{A7349C9B-A456-FC7F-6D6A-88123E8CE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5142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77" name="Rectangle 1276">
              <a:extLst>
                <a:ext uri="{FF2B5EF4-FFF2-40B4-BE49-F238E27FC236}">
                  <a16:creationId xmlns:a16="http://schemas.microsoft.com/office/drawing/2014/main" id="{F9C3D4F5-DD8D-12F0-D83A-DEF664F1E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601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78" name="Rectangle 1277">
              <a:extLst>
                <a:ext uri="{FF2B5EF4-FFF2-40B4-BE49-F238E27FC236}">
                  <a16:creationId xmlns:a16="http://schemas.microsoft.com/office/drawing/2014/main" id="{9F846971-8046-EBB9-A8CA-19C6965E44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88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79" name="Rectangle 1278">
              <a:extLst>
                <a:ext uri="{FF2B5EF4-FFF2-40B4-BE49-F238E27FC236}">
                  <a16:creationId xmlns:a16="http://schemas.microsoft.com/office/drawing/2014/main" id="{A7BBB434-CA12-C137-79E6-CBC5C73399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7754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80" name="Rectangle 1279">
              <a:extLst>
                <a:ext uri="{FF2B5EF4-FFF2-40B4-BE49-F238E27FC236}">
                  <a16:creationId xmlns:a16="http://schemas.microsoft.com/office/drawing/2014/main" id="{4A4A8874-E846-4AC0-B753-CD2EE55EBD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58625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81" name="Rectangle 1280">
              <a:extLst>
                <a:ext uri="{FF2B5EF4-FFF2-40B4-BE49-F238E27FC236}">
                  <a16:creationId xmlns:a16="http://schemas.microsoft.com/office/drawing/2014/main" id="{BAFDA775-8B97-3979-0686-98BCFB91D2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9496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82" name="Rectangle 1281">
              <a:extLst>
                <a:ext uri="{FF2B5EF4-FFF2-40B4-BE49-F238E27FC236}">
                  <a16:creationId xmlns:a16="http://schemas.microsoft.com/office/drawing/2014/main" id="{6A3FA584-02CE-AE1C-AA67-D5284574E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0367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83" name="Rectangle 1282">
              <a:extLst>
                <a:ext uri="{FF2B5EF4-FFF2-40B4-BE49-F238E27FC236}">
                  <a16:creationId xmlns:a16="http://schemas.microsoft.com/office/drawing/2014/main" id="{1C5AB849-DEF4-C6EA-4A91-EC031E16EC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1238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84" name="Rectangle 1283">
              <a:extLst>
                <a:ext uri="{FF2B5EF4-FFF2-40B4-BE49-F238E27FC236}">
                  <a16:creationId xmlns:a16="http://schemas.microsoft.com/office/drawing/2014/main" id="{05337712-645D-4561-5047-A475A4E57E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2109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85" name="Rectangle 1284">
              <a:extLst>
                <a:ext uri="{FF2B5EF4-FFF2-40B4-BE49-F238E27FC236}">
                  <a16:creationId xmlns:a16="http://schemas.microsoft.com/office/drawing/2014/main" id="{0767BA6A-366C-8164-E29D-FAB1DB4435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2980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86" name="Rectangle 1285">
              <a:extLst>
                <a:ext uri="{FF2B5EF4-FFF2-40B4-BE49-F238E27FC236}">
                  <a16:creationId xmlns:a16="http://schemas.microsoft.com/office/drawing/2014/main" id="{1FF74A44-C3E1-19AC-C6D3-8D9F705FCB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3851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87" name="Rectangle 1286">
              <a:extLst>
                <a:ext uri="{FF2B5EF4-FFF2-40B4-BE49-F238E27FC236}">
                  <a16:creationId xmlns:a16="http://schemas.microsoft.com/office/drawing/2014/main" id="{B4E8B6B2-3139-DFAF-792A-353A90A32C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4722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88" name="Rectangle 1287">
              <a:extLst>
                <a:ext uri="{FF2B5EF4-FFF2-40B4-BE49-F238E27FC236}">
                  <a16:creationId xmlns:a16="http://schemas.microsoft.com/office/drawing/2014/main" id="{BBF107EC-D68D-BBEB-0290-CA456FB331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559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89" name="Rectangle 1288">
              <a:extLst>
                <a:ext uri="{FF2B5EF4-FFF2-40B4-BE49-F238E27FC236}">
                  <a16:creationId xmlns:a16="http://schemas.microsoft.com/office/drawing/2014/main" id="{140BB190-0865-428F-3B70-18DAA3BC28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6464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90" name="Rectangle 1289">
              <a:extLst>
                <a:ext uri="{FF2B5EF4-FFF2-40B4-BE49-F238E27FC236}">
                  <a16:creationId xmlns:a16="http://schemas.microsoft.com/office/drawing/2014/main" id="{B54D290B-CAF7-8A04-D687-86CB52DAF0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67335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91" name="Rectangle 1290">
              <a:extLst>
                <a:ext uri="{FF2B5EF4-FFF2-40B4-BE49-F238E27FC236}">
                  <a16:creationId xmlns:a16="http://schemas.microsoft.com/office/drawing/2014/main" id="{A0C40D5F-77FB-81CF-15A4-A8E1F01D17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8206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92" name="Rectangle 1291">
              <a:extLst>
                <a:ext uri="{FF2B5EF4-FFF2-40B4-BE49-F238E27FC236}">
                  <a16:creationId xmlns:a16="http://schemas.microsoft.com/office/drawing/2014/main" id="{F41E8068-234F-C1E2-EE15-A6686163A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5579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93" name="Rectangle 1292">
              <a:extLst>
                <a:ext uri="{FF2B5EF4-FFF2-40B4-BE49-F238E27FC236}">
                  <a16:creationId xmlns:a16="http://schemas.microsoft.com/office/drawing/2014/main" id="{B6CFA08A-CAB8-FF35-8EBE-E5797C1F5B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6450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94" name="Rectangle 1293">
              <a:extLst>
                <a:ext uri="{FF2B5EF4-FFF2-40B4-BE49-F238E27FC236}">
                  <a16:creationId xmlns:a16="http://schemas.microsoft.com/office/drawing/2014/main" id="{E24B4F36-3BBE-120C-D514-F642F5AD2B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7321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95" name="Rectangle 1294">
              <a:extLst>
                <a:ext uri="{FF2B5EF4-FFF2-40B4-BE49-F238E27FC236}">
                  <a16:creationId xmlns:a16="http://schemas.microsoft.com/office/drawing/2014/main" id="{41D510DD-9201-E89E-9D5B-0EC1AA23B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8192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96" name="Rectangle 1295">
              <a:extLst>
                <a:ext uri="{FF2B5EF4-FFF2-40B4-BE49-F238E27FC236}">
                  <a16:creationId xmlns:a16="http://schemas.microsoft.com/office/drawing/2014/main" id="{7925A52E-2942-AD30-BE1D-7FFC9DA72F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9063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97" name="Rectangle 1296">
              <a:extLst>
                <a:ext uri="{FF2B5EF4-FFF2-40B4-BE49-F238E27FC236}">
                  <a16:creationId xmlns:a16="http://schemas.microsoft.com/office/drawing/2014/main" id="{4ABC3A6A-7BEA-626D-D3E8-D05DF6BA00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9934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98" name="Rectangle 1297">
              <a:extLst>
                <a:ext uri="{FF2B5EF4-FFF2-40B4-BE49-F238E27FC236}">
                  <a16:creationId xmlns:a16="http://schemas.microsoft.com/office/drawing/2014/main" id="{AEF05B11-A0AD-6A11-F5FB-1E190916C7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805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299" name="Rectangle 1298">
              <a:extLst>
                <a:ext uri="{FF2B5EF4-FFF2-40B4-BE49-F238E27FC236}">
                  <a16:creationId xmlns:a16="http://schemas.microsoft.com/office/drawing/2014/main" id="{1E23D134-318D-9C18-CEC2-A1F9A58E85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1676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00" name="Rectangle 1299">
              <a:extLst>
                <a:ext uri="{FF2B5EF4-FFF2-40B4-BE49-F238E27FC236}">
                  <a16:creationId xmlns:a16="http://schemas.microsoft.com/office/drawing/2014/main" id="{BB93BC86-8BD6-1C83-61FA-4677AB9EA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1363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01" name="Rectangle 1300">
              <a:extLst>
                <a:ext uri="{FF2B5EF4-FFF2-40B4-BE49-F238E27FC236}">
                  <a16:creationId xmlns:a16="http://schemas.microsoft.com/office/drawing/2014/main" id="{92A2D6B5-59EB-D4E8-1A53-8A2083F524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2234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02" name="Rectangle 1301">
              <a:extLst>
                <a:ext uri="{FF2B5EF4-FFF2-40B4-BE49-F238E27FC236}">
                  <a16:creationId xmlns:a16="http://schemas.microsoft.com/office/drawing/2014/main" id="{1851EDE7-10F4-A5BD-C712-5C5A44FDA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3105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03" name="Rectangle 1302">
              <a:extLst>
                <a:ext uri="{FF2B5EF4-FFF2-40B4-BE49-F238E27FC236}">
                  <a16:creationId xmlns:a16="http://schemas.microsoft.com/office/drawing/2014/main" id="{9D9FE095-8355-A57B-702F-4CB623DBCC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3976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04" name="Rectangle 1303">
              <a:extLst>
                <a:ext uri="{FF2B5EF4-FFF2-40B4-BE49-F238E27FC236}">
                  <a16:creationId xmlns:a16="http://schemas.microsoft.com/office/drawing/2014/main" id="{5B7557E0-340F-143E-A9C2-75D8636BDA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4847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05" name="Rectangle 1304">
              <a:extLst>
                <a:ext uri="{FF2B5EF4-FFF2-40B4-BE49-F238E27FC236}">
                  <a16:creationId xmlns:a16="http://schemas.microsoft.com/office/drawing/2014/main" id="{7ABD1CDA-484A-C603-CD87-9289E99A9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5718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06" name="Rectangle 1305">
              <a:extLst>
                <a:ext uri="{FF2B5EF4-FFF2-40B4-BE49-F238E27FC236}">
                  <a16:creationId xmlns:a16="http://schemas.microsoft.com/office/drawing/2014/main" id="{F90B0C69-754F-F947-E8EC-CB0FB9C11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6589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07" name="Rectangle 1306">
              <a:extLst>
                <a:ext uri="{FF2B5EF4-FFF2-40B4-BE49-F238E27FC236}">
                  <a16:creationId xmlns:a16="http://schemas.microsoft.com/office/drawing/2014/main" id="{9076E247-E56A-8615-AC05-E4B119357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7459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08" name="Rectangle 1307">
              <a:extLst>
                <a:ext uri="{FF2B5EF4-FFF2-40B4-BE49-F238E27FC236}">
                  <a16:creationId xmlns:a16="http://schemas.microsoft.com/office/drawing/2014/main" id="{CE730DDE-2C53-5859-4862-7BCA95B79E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8330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09" name="Rectangle 1308">
              <a:extLst>
                <a:ext uri="{FF2B5EF4-FFF2-40B4-BE49-F238E27FC236}">
                  <a16:creationId xmlns:a16="http://schemas.microsoft.com/office/drawing/2014/main" id="{B50513F6-34B1-ACF2-4AC4-71298E080C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9201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10" name="Rectangle 1309">
              <a:extLst>
                <a:ext uri="{FF2B5EF4-FFF2-40B4-BE49-F238E27FC236}">
                  <a16:creationId xmlns:a16="http://schemas.microsoft.com/office/drawing/2014/main" id="{57D5007F-8625-B702-D48C-97E8310F9B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0073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11" name="Rectangle 1310">
              <a:extLst>
                <a:ext uri="{FF2B5EF4-FFF2-40B4-BE49-F238E27FC236}">
                  <a16:creationId xmlns:a16="http://schemas.microsoft.com/office/drawing/2014/main" id="{99B4A5D1-CEAE-0BC2-4EAC-5360835969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30943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12" name="Rectangle 1311">
              <a:extLst>
                <a:ext uri="{FF2B5EF4-FFF2-40B4-BE49-F238E27FC236}">
                  <a16:creationId xmlns:a16="http://schemas.microsoft.com/office/drawing/2014/main" id="{6C22D696-E1C3-A13B-D866-1E299B76B8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1814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13" name="Rectangle 1312">
              <a:extLst>
                <a:ext uri="{FF2B5EF4-FFF2-40B4-BE49-F238E27FC236}">
                  <a16:creationId xmlns:a16="http://schemas.microsoft.com/office/drawing/2014/main" id="{B0A56CC4-BE99-77C7-C1FC-F838F5E02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85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14" name="Rectangle 1313">
              <a:extLst>
                <a:ext uri="{FF2B5EF4-FFF2-40B4-BE49-F238E27FC236}">
                  <a16:creationId xmlns:a16="http://schemas.microsoft.com/office/drawing/2014/main" id="{86BE0843-7AA8-330B-E122-095F64E983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3556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15" name="Rectangle 1314">
              <a:extLst>
                <a:ext uri="{FF2B5EF4-FFF2-40B4-BE49-F238E27FC236}">
                  <a16:creationId xmlns:a16="http://schemas.microsoft.com/office/drawing/2014/main" id="{5B880B83-0CCC-B47B-6991-39D90424BF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4427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16" name="Rectangle 1315">
              <a:extLst>
                <a:ext uri="{FF2B5EF4-FFF2-40B4-BE49-F238E27FC236}">
                  <a16:creationId xmlns:a16="http://schemas.microsoft.com/office/drawing/2014/main" id="{4472CEC9-993A-9977-3B43-80A66B5A71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3618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17" name="Rectangle 1316">
              <a:extLst>
                <a:ext uri="{FF2B5EF4-FFF2-40B4-BE49-F238E27FC236}">
                  <a16:creationId xmlns:a16="http://schemas.microsoft.com/office/drawing/2014/main" id="{EDCC7CBC-3F00-9696-E8E7-E62CD6E34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4489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18" name="Rectangle 1317">
              <a:extLst>
                <a:ext uri="{FF2B5EF4-FFF2-40B4-BE49-F238E27FC236}">
                  <a16:creationId xmlns:a16="http://schemas.microsoft.com/office/drawing/2014/main" id="{78001780-D4F8-5400-F870-1C63B2FDBA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5360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19" name="Rectangle 1318">
              <a:extLst>
                <a:ext uri="{FF2B5EF4-FFF2-40B4-BE49-F238E27FC236}">
                  <a16:creationId xmlns:a16="http://schemas.microsoft.com/office/drawing/2014/main" id="{60509B99-E722-2270-EF7C-EFF58A6FED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6231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20" name="Rectangle 1319">
              <a:extLst>
                <a:ext uri="{FF2B5EF4-FFF2-40B4-BE49-F238E27FC236}">
                  <a16:creationId xmlns:a16="http://schemas.microsoft.com/office/drawing/2014/main" id="{C3FF5721-B734-02C3-4C97-3200A61690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7102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21" name="Rectangle 1320">
              <a:extLst>
                <a:ext uri="{FF2B5EF4-FFF2-40B4-BE49-F238E27FC236}">
                  <a16:creationId xmlns:a16="http://schemas.microsoft.com/office/drawing/2014/main" id="{3C48E478-3E31-3A78-011A-2BFFA9B4FC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7973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22" name="Rectangle 1321">
              <a:extLst>
                <a:ext uri="{FF2B5EF4-FFF2-40B4-BE49-F238E27FC236}">
                  <a16:creationId xmlns:a16="http://schemas.microsoft.com/office/drawing/2014/main" id="{93F567F5-4AD0-1A44-F000-810B20C000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8844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23" name="Rectangle 1322">
              <a:extLst>
                <a:ext uri="{FF2B5EF4-FFF2-40B4-BE49-F238E27FC236}">
                  <a16:creationId xmlns:a16="http://schemas.microsoft.com/office/drawing/2014/main" id="{6A53D88F-1E86-5B28-8BEF-7C5790D731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9715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24" name="Rectangle 1323">
              <a:extLst>
                <a:ext uri="{FF2B5EF4-FFF2-40B4-BE49-F238E27FC236}">
                  <a16:creationId xmlns:a16="http://schemas.microsoft.com/office/drawing/2014/main" id="{686E0FF5-2B97-B7AA-89D7-18C3972388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9402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25" name="Rectangle 1324">
              <a:extLst>
                <a:ext uri="{FF2B5EF4-FFF2-40B4-BE49-F238E27FC236}">
                  <a16:creationId xmlns:a16="http://schemas.microsoft.com/office/drawing/2014/main" id="{40087D5D-0465-FBB9-CE43-B4AAE5D4D0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0273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26" name="Rectangle 1325">
              <a:extLst>
                <a:ext uri="{FF2B5EF4-FFF2-40B4-BE49-F238E27FC236}">
                  <a16:creationId xmlns:a16="http://schemas.microsoft.com/office/drawing/2014/main" id="{CD85FF37-A4C2-BCC5-A131-711F6C5732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1144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27" name="Rectangle 1326">
              <a:extLst>
                <a:ext uri="{FF2B5EF4-FFF2-40B4-BE49-F238E27FC236}">
                  <a16:creationId xmlns:a16="http://schemas.microsoft.com/office/drawing/2014/main" id="{2EAD6126-C7AF-3030-9265-56891B040D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2014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28" name="Rectangle 1327">
              <a:extLst>
                <a:ext uri="{FF2B5EF4-FFF2-40B4-BE49-F238E27FC236}">
                  <a16:creationId xmlns:a16="http://schemas.microsoft.com/office/drawing/2014/main" id="{9BCCE33B-3696-F385-5198-8204EE9F83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2886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29" name="Rectangle 1328">
              <a:extLst>
                <a:ext uri="{FF2B5EF4-FFF2-40B4-BE49-F238E27FC236}">
                  <a16:creationId xmlns:a16="http://schemas.microsoft.com/office/drawing/2014/main" id="{68853AD5-B572-DA08-7756-B02E89A839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3757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30" name="Rectangle 1329">
              <a:extLst>
                <a:ext uri="{FF2B5EF4-FFF2-40B4-BE49-F238E27FC236}">
                  <a16:creationId xmlns:a16="http://schemas.microsoft.com/office/drawing/2014/main" id="{CE814DA4-2BCA-821E-DE1D-8FBDF7A838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4628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31" name="Rectangle 1330">
              <a:extLst>
                <a:ext uri="{FF2B5EF4-FFF2-40B4-BE49-F238E27FC236}">
                  <a16:creationId xmlns:a16="http://schemas.microsoft.com/office/drawing/2014/main" id="{F670491A-006E-F674-C120-416C636BF3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5498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32" name="Rectangle 1331">
              <a:extLst>
                <a:ext uri="{FF2B5EF4-FFF2-40B4-BE49-F238E27FC236}">
                  <a16:creationId xmlns:a16="http://schemas.microsoft.com/office/drawing/2014/main" id="{690B5807-B988-1BBF-0EB1-1F1B033B71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6369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33" name="Rectangle 1332">
              <a:extLst>
                <a:ext uri="{FF2B5EF4-FFF2-40B4-BE49-F238E27FC236}">
                  <a16:creationId xmlns:a16="http://schemas.microsoft.com/office/drawing/2014/main" id="{F341E0DA-30C3-CA1F-6B9C-074886749A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7240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34" name="Rectangle 1333">
              <a:extLst>
                <a:ext uri="{FF2B5EF4-FFF2-40B4-BE49-F238E27FC236}">
                  <a16:creationId xmlns:a16="http://schemas.microsoft.com/office/drawing/2014/main" id="{1F71494A-4AC4-A1BE-B51D-5DDC70B6F5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8111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35" name="Rectangle 1334">
              <a:extLst>
                <a:ext uri="{FF2B5EF4-FFF2-40B4-BE49-F238E27FC236}">
                  <a16:creationId xmlns:a16="http://schemas.microsoft.com/office/drawing/2014/main" id="{768AF444-CF6C-6426-3017-12639C7A4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8982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36" name="Rectangle 1335">
              <a:extLst>
                <a:ext uri="{FF2B5EF4-FFF2-40B4-BE49-F238E27FC236}">
                  <a16:creationId xmlns:a16="http://schemas.microsoft.com/office/drawing/2014/main" id="{59133F3C-64D0-9926-D664-3E48E65B0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9853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37" name="Rectangle 1336">
              <a:extLst>
                <a:ext uri="{FF2B5EF4-FFF2-40B4-BE49-F238E27FC236}">
                  <a16:creationId xmlns:a16="http://schemas.microsoft.com/office/drawing/2014/main" id="{4C035335-9A9C-F446-6EA9-F56B93EA67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0724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38" name="Rectangle 1337">
              <a:extLst>
                <a:ext uri="{FF2B5EF4-FFF2-40B4-BE49-F238E27FC236}">
                  <a16:creationId xmlns:a16="http://schemas.microsoft.com/office/drawing/2014/main" id="{67EF24DA-6E55-9287-B64D-9177CA807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1595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39" name="Rectangle 1338">
              <a:extLst>
                <a:ext uri="{FF2B5EF4-FFF2-40B4-BE49-F238E27FC236}">
                  <a16:creationId xmlns:a16="http://schemas.microsoft.com/office/drawing/2014/main" id="{8A288295-E24D-FE0A-80C3-7165F06F0A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2466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40" name="Rectangle 1339">
              <a:extLst>
                <a:ext uri="{FF2B5EF4-FFF2-40B4-BE49-F238E27FC236}">
                  <a16:creationId xmlns:a16="http://schemas.microsoft.com/office/drawing/2014/main" id="{6027689D-43F4-D63F-1833-52D5CC29ED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5579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41" name="Rectangle 1340">
              <a:extLst>
                <a:ext uri="{FF2B5EF4-FFF2-40B4-BE49-F238E27FC236}">
                  <a16:creationId xmlns:a16="http://schemas.microsoft.com/office/drawing/2014/main" id="{10BA8C2D-B589-A1AF-F678-CF4C5F69B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6450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42" name="Rectangle 1341">
              <a:extLst>
                <a:ext uri="{FF2B5EF4-FFF2-40B4-BE49-F238E27FC236}">
                  <a16:creationId xmlns:a16="http://schemas.microsoft.com/office/drawing/2014/main" id="{E4BA863B-4128-C994-2166-C5538EFF29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7321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43" name="Rectangle 1342">
              <a:extLst>
                <a:ext uri="{FF2B5EF4-FFF2-40B4-BE49-F238E27FC236}">
                  <a16:creationId xmlns:a16="http://schemas.microsoft.com/office/drawing/2014/main" id="{553FDF69-E60A-35E2-64BD-3D415909AD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8192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44" name="Rectangle 1343">
              <a:extLst>
                <a:ext uri="{FF2B5EF4-FFF2-40B4-BE49-F238E27FC236}">
                  <a16:creationId xmlns:a16="http://schemas.microsoft.com/office/drawing/2014/main" id="{2ACFA739-D757-DA09-82E9-74620C05EA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9063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45" name="Rectangle 1344">
              <a:extLst>
                <a:ext uri="{FF2B5EF4-FFF2-40B4-BE49-F238E27FC236}">
                  <a16:creationId xmlns:a16="http://schemas.microsoft.com/office/drawing/2014/main" id="{94956A16-D8B4-A1B1-3A6F-3DFBF17D59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9934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46" name="Rectangle 1345">
              <a:extLst>
                <a:ext uri="{FF2B5EF4-FFF2-40B4-BE49-F238E27FC236}">
                  <a16:creationId xmlns:a16="http://schemas.microsoft.com/office/drawing/2014/main" id="{5F35F0C1-5DCB-3FEB-1654-6E9383D7A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805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47" name="Rectangle 1346">
              <a:extLst>
                <a:ext uri="{FF2B5EF4-FFF2-40B4-BE49-F238E27FC236}">
                  <a16:creationId xmlns:a16="http://schemas.microsoft.com/office/drawing/2014/main" id="{067C6BC0-250B-C874-C273-03F8A27D3D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1676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48" name="Rectangle 1347">
              <a:extLst>
                <a:ext uri="{FF2B5EF4-FFF2-40B4-BE49-F238E27FC236}">
                  <a16:creationId xmlns:a16="http://schemas.microsoft.com/office/drawing/2014/main" id="{7072B767-FDE3-5171-02ED-57A5896E7A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1363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49" name="Rectangle 1348">
              <a:extLst>
                <a:ext uri="{FF2B5EF4-FFF2-40B4-BE49-F238E27FC236}">
                  <a16:creationId xmlns:a16="http://schemas.microsoft.com/office/drawing/2014/main" id="{7C4519E7-A7F8-64DC-F944-6D1CDDD0E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2234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50" name="Rectangle 1349">
              <a:extLst>
                <a:ext uri="{FF2B5EF4-FFF2-40B4-BE49-F238E27FC236}">
                  <a16:creationId xmlns:a16="http://schemas.microsoft.com/office/drawing/2014/main" id="{8709747A-5219-44A3-431B-3E25E0068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3105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51" name="Rectangle 1350">
              <a:extLst>
                <a:ext uri="{FF2B5EF4-FFF2-40B4-BE49-F238E27FC236}">
                  <a16:creationId xmlns:a16="http://schemas.microsoft.com/office/drawing/2014/main" id="{F346EA83-78DE-41B0-0CF6-7B982FC267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3976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52" name="Rectangle 1351">
              <a:extLst>
                <a:ext uri="{FF2B5EF4-FFF2-40B4-BE49-F238E27FC236}">
                  <a16:creationId xmlns:a16="http://schemas.microsoft.com/office/drawing/2014/main" id="{73ECD3E4-444B-451F-215F-98482C448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4847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53" name="Rectangle 1352">
              <a:extLst>
                <a:ext uri="{FF2B5EF4-FFF2-40B4-BE49-F238E27FC236}">
                  <a16:creationId xmlns:a16="http://schemas.microsoft.com/office/drawing/2014/main" id="{D4EE0742-8880-F20E-B289-47A30493D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5718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54" name="Rectangle 1353">
              <a:extLst>
                <a:ext uri="{FF2B5EF4-FFF2-40B4-BE49-F238E27FC236}">
                  <a16:creationId xmlns:a16="http://schemas.microsoft.com/office/drawing/2014/main" id="{5A7D335B-EAB5-1BB4-7387-314530BB8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6589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55" name="Rectangle 1354">
              <a:extLst>
                <a:ext uri="{FF2B5EF4-FFF2-40B4-BE49-F238E27FC236}">
                  <a16:creationId xmlns:a16="http://schemas.microsoft.com/office/drawing/2014/main" id="{04282073-9338-0DEA-06AC-AD82FD2F6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7459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56" name="Rectangle 1355">
              <a:extLst>
                <a:ext uri="{FF2B5EF4-FFF2-40B4-BE49-F238E27FC236}">
                  <a16:creationId xmlns:a16="http://schemas.microsoft.com/office/drawing/2014/main" id="{845120F5-5479-EF1B-BD45-6362646F46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8330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57" name="Rectangle 1356">
              <a:extLst>
                <a:ext uri="{FF2B5EF4-FFF2-40B4-BE49-F238E27FC236}">
                  <a16:creationId xmlns:a16="http://schemas.microsoft.com/office/drawing/2014/main" id="{28AAB4A4-0F99-8937-E114-FC02302C4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9201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58" name="Rectangle 1357">
              <a:extLst>
                <a:ext uri="{FF2B5EF4-FFF2-40B4-BE49-F238E27FC236}">
                  <a16:creationId xmlns:a16="http://schemas.microsoft.com/office/drawing/2014/main" id="{C3363204-E0A9-795B-8661-C6977EFF5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0073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59" name="Rectangle 1358">
              <a:extLst>
                <a:ext uri="{FF2B5EF4-FFF2-40B4-BE49-F238E27FC236}">
                  <a16:creationId xmlns:a16="http://schemas.microsoft.com/office/drawing/2014/main" id="{A6DA72EA-B135-DCFA-E535-32F21D9F6A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30943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60" name="Rectangle 1359">
              <a:extLst>
                <a:ext uri="{FF2B5EF4-FFF2-40B4-BE49-F238E27FC236}">
                  <a16:creationId xmlns:a16="http://schemas.microsoft.com/office/drawing/2014/main" id="{DC8E0D99-F741-3E73-9B30-827A8AD7DB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1814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61" name="Rectangle 1360">
              <a:extLst>
                <a:ext uri="{FF2B5EF4-FFF2-40B4-BE49-F238E27FC236}">
                  <a16:creationId xmlns:a16="http://schemas.microsoft.com/office/drawing/2014/main" id="{A9032367-53E6-3301-6F46-8190AE1156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85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62" name="Rectangle 1361">
              <a:extLst>
                <a:ext uri="{FF2B5EF4-FFF2-40B4-BE49-F238E27FC236}">
                  <a16:creationId xmlns:a16="http://schemas.microsoft.com/office/drawing/2014/main" id="{95BFFB42-74DC-00E5-9574-D502627DE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3556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63" name="Rectangle 1362">
              <a:extLst>
                <a:ext uri="{FF2B5EF4-FFF2-40B4-BE49-F238E27FC236}">
                  <a16:creationId xmlns:a16="http://schemas.microsoft.com/office/drawing/2014/main" id="{5E4BC4BD-DABC-E7AD-61F0-B83E4D026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4427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64" name="Rectangle 1363">
              <a:extLst>
                <a:ext uri="{FF2B5EF4-FFF2-40B4-BE49-F238E27FC236}">
                  <a16:creationId xmlns:a16="http://schemas.microsoft.com/office/drawing/2014/main" id="{5890CCF1-73D6-606B-4FCE-B7839F046E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9358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65" name="Rectangle 1364">
              <a:extLst>
                <a:ext uri="{FF2B5EF4-FFF2-40B4-BE49-F238E27FC236}">
                  <a16:creationId xmlns:a16="http://schemas.microsoft.com/office/drawing/2014/main" id="{3689E3A4-9562-C0A0-1FDE-FC66225D0E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0229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66" name="Rectangle 1365">
              <a:extLst>
                <a:ext uri="{FF2B5EF4-FFF2-40B4-BE49-F238E27FC236}">
                  <a16:creationId xmlns:a16="http://schemas.microsoft.com/office/drawing/2014/main" id="{9C2DC5D8-0CA0-A93B-E814-D64C83B415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1100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67" name="Rectangle 1366">
              <a:extLst>
                <a:ext uri="{FF2B5EF4-FFF2-40B4-BE49-F238E27FC236}">
                  <a16:creationId xmlns:a16="http://schemas.microsoft.com/office/drawing/2014/main" id="{525E3AE7-313B-683C-38C3-6242E64E3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1971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68" name="Rectangle 1367">
              <a:extLst>
                <a:ext uri="{FF2B5EF4-FFF2-40B4-BE49-F238E27FC236}">
                  <a16:creationId xmlns:a16="http://schemas.microsoft.com/office/drawing/2014/main" id="{73737336-9DA5-A9E1-F534-47D6DA6104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2842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69" name="Rectangle 1368">
              <a:extLst>
                <a:ext uri="{FF2B5EF4-FFF2-40B4-BE49-F238E27FC236}">
                  <a16:creationId xmlns:a16="http://schemas.microsoft.com/office/drawing/2014/main" id="{23A5F052-69B7-5230-03B2-2F938D9C4D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3713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70" name="Rectangle 1369">
              <a:extLst>
                <a:ext uri="{FF2B5EF4-FFF2-40B4-BE49-F238E27FC236}">
                  <a16:creationId xmlns:a16="http://schemas.microsoft.com/office/drawing/2014/main" id="{FC8BFC08-4D0B-B4C3-50D9-E8C4C3D81D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4584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71" name="Rectangle 1370">
              <a:extLst>
                <a:ext uri="{FF2B5EF4-FFF2-40B4-BE49-F238E27FC236}">
                  <a16:creationId xmlns:a16="http://schemas.microsoft.com/office/drawing/2014/main" id="{115FBD2B-78DA-321E-C9CD-3FCB6A3AE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5455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72" name="Rectangle 1371">
              <a:extLst>
                <a:ext uri="{FF2B5EF4-FFF2-40B4-BE49-F238E27FC236}">
                  <a16:creationId xmlns:a16="http://schemas.microsoft.com/office/drawing/2014/main" id="{4F5D0A05-6568-C66E-39FE-C9CC15A182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5142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73" name="Rectangle 1372">
              <a:extLst>
                <a:ext uri="{FF2B5EF4-FFF2-40B4-BE49-F238E27FC236}">
                  <a16:creationId xmlns:a16="http://schemas.microsoft.com/office/drawing/2014/main" id="{C2575805-2706-3C9F-4222-801BCD206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6013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74" name="Rectangle 1373">
              <a:extLst>
                <a:ext uri="{FF2B5EF4-FFF2-40B4-BE49-F238E27FC236}">
                  <a16:creationId xmlns:a16="http://schemas.microsoft.com/office/drawing/2014/main" id="{B781E042-3FCC-5D4F-8023-DC4E0B5C2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884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75" name="Rectangle 1374">
              <a:extLst>
                <a:ext uri="{FF2B5EF4-FFF2-40B4-BE49-F238E27FC236}">
                  <a16:creationId xmlns:a16="http://schemas.microsoft.com/office/drawing/2014/main" id="{26FEFB7E-F1ED-71B9-13DA-34AD1BE41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7755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76" name="Rectangle 1375">
              <a:extLst>
                <a:ext uri="{FF2B5EF4-FFF2-40B4-BE49-F238E27FC236}">
                  <a16:creationId xmlns:a16="http://schemas.microsoft.com/office/drawing/2014/main" id="{FA575B41-04E3-D996-7E40-011AB3CA0B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58626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77" name="Rectangle 1376">
              <a:extLst>
                <a:ext uri="{FF2B5EF4-FFF2-40B4-BE49-F238E27FC236}">
                  <a16:creationId xmlns:a16="http://schemas.microsoft.com/office/drawing/2014/main" id="{80AD9948-C991-0A1A-970A-660392D4E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9497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78" name="Rectangle 1377">
              <a:extLst>
                <a:ext uri="{FF2B5EF4-FFF2-40B4-BE49-F238E27FC236}">
                  <a16:creationId xmlns:a16="http://schemas.microsoft.com/office/drawing/2014/main" id="{7BF06613-FCAB-C166-7192-AFD60589CF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0368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79" name="Rectangle 1378">
              <a:extLst>
                <a:ext uri="{FF2B5EF4-FFF2-40B4-BE49-F238E27FC236}">
                  <a16:creationId xmlns:a16="http://schemas.microsoft.com/office/drawing/2014/main" id="{5C8586D0-1B8B-8C34-4C49-990D994442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1238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80" name="Rectangle 1379">
              <a:extLst>
                <a:ext uri="{FF2B5EF4-FFF2-40B4-BE49-F238E27FC236}">
                  <a16:creationId xmlns:a16="http://schemas.microsoft.com/office/drawing/2014/main" id="{C42FEBC4-44CE-F21C-EC7D-D6824B31CA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2109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81" name="Rectangle 1380">
              <a:extLst>
                <a:ext uri="{FF2B5EF4-FFF2-40B4-BE49-F238E27FC236}">
                  <a16:creationId xmlns:a16="http://schemas.microsoft.com/office/drawing/2014/main" id="{16479270-4189-7CDA-F473-80D77312D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2980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82" name="Rectangle 1381">
              <a:extLst>
                <a:ext uri="{FF2B5EF4-FFF2-40B4-BE49-F238E27FC236}">
                  <a16:creationId xmlns:a16="http://schemas.microsoft.com/office/drawing/2014/main" id="{306BF7F2-6BC1-2FEB-3C34-241C01B96A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3852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83" name="Rectangle 1382">
              <a:extLst>
                <a:ext uri="{FF2B5EF4-FFF2-40B4-BE49-F238E27FC236}">
                  <a16:creationId xmlns:a16="http://schemas.microsoft.com/office/drawing/2014/main" id="{7112EDCD-AB2A-ED0B-51F1-D0B923D58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4722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84" name="Rectangle 1383">
              <a:extLst>
                <a:ext uri="{FF2B5EF4-FFF2-40B4-BE49-F238E27FC236}">
                  <a16:creationId xmlns:a16="http://schemas.microsoft.com/office/drawing/2014/main" id="{10207CA4-0DBC-4990-EA7A-4B58E9E02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5593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85" name="Rectangle 1384">
              <a:extLst>
                <a:ext uri="{FF2B5EF4-FFF2-40B4-BE49-F238E27FC236}">
                  <a16:creationId xmlns:a16="http://schemas.microsoft.com/office/drawing/2014/main" id="{8F1D2B09-EBBC-3584-ACDC-D0111A58C4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6464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86" name="Rectangle 1385">
              <a:extLst>
                <a:ext uri="{FF2B5EF4-FFF2-40B4-BE49-F238E27FC236}">
                  <a16:creationId xmlns:a16="http://schemas.microsoft.com/office/drawing/2014/main" id="{27680002-ECD7-DFB0-ACBB-7DF6387489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67335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87" name="Rectangle 1386">
              <a:extLst>
                <a:ext uri="{FF2B5EF4-FFF2-40B4-BE49-F238E27FC236}">
                  <a16:creationId xmlns:a16="http://schemas.microsoft.com/office/drawing/2014/main" id="{05B40BE6-B36A-71DE-E9B2-4946C4C4CD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8206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1388" name="Groupe 1387">
            <a:extLst>
              <a:ext uri="{FF2B5EF4-FFF2-40B4-BE49-F238E27FC236}">
                <a16:creationId xmlns:a16="http://schemas.microsoft.com/office/drawing/2014/main" id="{B922472D-9171-8381-6646-A1B0A054163A}"/>
              </a:ext>
            </a:extLst>
          </p:cNvPr>
          <p:cNvGrpSpPr/>
          <p:nvPr/>
        </p:nvGrpSpPr>
        <p:grpSpPr>
          <a:xfrm>
            <a:off x="9443201" y="433796"/>
            <a:ext cx="2001544" cy="865545"/>
            <a:chOff x="3333754" y="1070394"/>
            <a:chExt cx="2001544" cy="865545"/>
          </a:xfrm>
        </p:grpSpPr>
        <p:sp>
          <p:nvSpPr>
            <p:cNvPr id="1389" name="ZoneTexte 1388">
              <a:extLst>
                <a:ext uri="{FF2B5EF4-FFF2-40B4-BE49-F238E27FC236}">
                  <a16:creationId xmlns:a16="http://schemas.microsoft.com/office/drawing/2014/main" id="{808907A6-7DDF-C2E5-39B4-BC641A648851}"/>
                </a:ext>
              </a:extLst>
            </p:cNvPr>
            <p:cNvSpPr txBox="1"/>
            <p:nvPr/>
          </p:nvSpPr>
          <p:spPr>
            <a:xfrm>
              <a:off x="3333754" y="1070394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</a:rPr>
                <a:t>JJA</a:t>
              </a:r>
            </a:p>
          </p:txBody>
        </p:sp>
        <p:sp>
          <p:nvSpPr>
            <p:cNvPr id="1390" name="Rectangle 1389">
              <a:extLst>
                <a:ext uri="{FF2B5EF4-FFF2-40B4-BE49-F238E27FC236}">
                  <a16:creationId xmlns:a16="http://schemas.microsoft.com/office/drawing/2014/main" id="{817812EF-5A71-C231-C374-148EDACBB2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9358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91" name="Rectangle 1390">
              <a:extLst>
                <a:ext uri="{FF2B5EF4-FFF2-40B4-BE49-F238E27FC236}">
                  <a16:creationId xmlns:a16="http://schemas.microsoft.com/office/drawing/2014/main" id="{103F917A-ED78-84FE-2788-6CA57C2BF7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0229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92" name="Rectangle 1391">
              <a:extLst>
                <a:ext uri="{FF2B5EF4-FFF2-40B4-BE49-F238E27FC236}">
                  <a16:creationId xmlns:a16="http://schemas.microsoft.com/office/drawing/2014/main" id="{43BA8B62-2E4E-9433-640D-E8EAB9EB9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1100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93" name="Rectangle 1392">
              <a:extLst>
                <a:ext uri="{FF2B5EF4-FFF2-40B4-BE49-F238E27FC236}">
                  <a16:creationId xmlns:a16="http://schemas.microsoft.com/office/drawing/2014/main" id="{836801DF-73C4-E9E2-8437-003BCCE913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1971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94" name="Rectangle 1393">
              <a:extLst>
                <a:ext uri="{FF2B5EF4-FFF2-40B4-BE49-F238E27FC236}">
                  <a16:creationId xmlns:a16="http://schemas.microsoft.com/office/drawing/2014/main" id="{138D90F2-70B0-2FA3-51AA-B721C7D37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2842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95" name="Rectangle 1394">
              <a:extLst>
                <a:ext uri="{FF2B5EF4-FFF2-40B4-BE49-F238E27FC236}">
                  <a16:creationId xmlns:a16="http://schemas.microsoft.com/office/drawing/2014/main" id="{C2E3C2A2-7984-142A-235D-03A69C8E05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371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96" name="Rectangle 1395">
              <a:extLst>
                <a:ext uri="{FF2B5EF4-FFF2-40B4-BE49-F238E27FC236}">
                  <a16:creationId xmlns:a16="http://schemas.microsoft.com/office/drawing/2014/main" id="{4A24147D-3C9A-E6CC-8E34-C12F45AECD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458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97" name="Rectangle 1396">
              <a:extLst>
                <a:ext uri="{FF2B5EF4-FFF2-40B4-BE49-F238E27FC236}">
                  <a16:creationId xmlns:a16="http://schemas.microsoft.com/office/drawing/2014/main" id="{3976CADA-5FCB-66C5-F8E1-C068EA04AE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5455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98" name="Rectangle 1397">
              <a:extLst>
                <a:ext uri="{FF2B5EF4-FFF2-40B4-BE49-F238E27FC236}">
                  <a16:creationId xmlns:a16="http://schemas.microsoft.com/office/drawing/2014/main" id="{67842A07-D44A-1787-60B5-BAD4E25030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5142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399" name="Rectangle 1398">
              <a:extLst>
                <a:ext uri="{FF2B5EF4-FFF2-40B4-BE49-F238E27FC236}">
                  <a16:creationId xmlns:a16="http://schemas.microsoft.com/office/drawing/2014/main" id="{1A636E9B-BE6D-504F-2B52-CE9F6B4F08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601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00" name="Rectangle 1399">
              <a:extLst>
                <a:ext uri="{FF2B5EF4-FFF2-40B4-BE49-F238E27FC236}">
                  <a16:creationId xmlns:a16="http://schemas.microsoft.com/office/drawing/2014/main" id="{E57E4029-81C7-8F13-CFE5-41C6A951C1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88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01" name="Rectangle 1400">
              <a:extLst>
                <a:ext uri="{FF2B5EF4-FFF2-40B4-BE49-F238E27FC236}">
                  <a16:creationId xmlns:a16="http://schemas.microsoft.com/office/drawing/2014/main" id="{78591178-31EA-CAE1-7948-8D74EEAB75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7754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02" name="Rectangle 1401">
              <a:extLst>
                <a:ext uri="{FF2B5EF4-FFF2-40B4-BE49-F238E27FC236}">
                  <a16:creationId xmlns:a16="http://schemas.microsoft.com/office/drawing/2014/main" id="{EAAE6687-F76A-6B1A-74C9-471A7EAB6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58625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03" name="Rectangle 1402">
              <a:extLst>
                <a:ext uri="{FF2B5EF4-FFF2-40B4-BE49-F238E27FC236}">
                  <a16:creationId xmlns:a16="http://schemas.microsoft.com/office/drawing/2014/main" id="{CAC58CA4-8762-409E-372B-C6ADD20640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9496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04" name="Rectangle 1403">
              <a:extLst>
                <a:ext uri="{FF2B5EF4-FFF2-40B4-BE49-F238E27FC236}">
                  <a16:creationId xmlns:a16="http://schemas.microsoft.com/office/drawing/2014/main" id="{B5E3701E-DBB5-2F06-EBBC-45816742F6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0367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05" name="Rectangle 1404">
              <a:extLst>
                <a:ext uri="{FF2B5EF4-FFF2-40B4-BE49-F238E27FC236}">
                  <a16:creationId xmlns:a16="http://schemas.microsoft.com/office/drawing/2014/main" id="{241DFB4B-C5BA-3CD0-20F9-0251E6CF3F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1238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06" name="Rectangle 1405">
              <a:extLst>
                <a:ext uri="{FF2B5EF4-FFF2-40B4-BE49-F238E27FC236}">
                  <a16:creationId xmlns:a16="http://schemas.microsoft.com/office/drawing/2014/main" id="{7BCE8CB1-3459-AE77-ACA3-8553E076C5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2109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07" name="Rectangle 1406">
              <a:extLst>
                <a:ext uri="{FF2B5EF4-FFF2-40B4-BE49-F238E27FC236}">
                  <a16:creationId xmlns:a16="http://schemas.microsoft.com/office/drawing/2014/main" id="{2492293F-49C8-FDAF-2BA7-F86726C91B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2980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08" name="Rectangle 1407">
              <a:extLst>
                <a:ext uri="{FF2B5EF4-FFF2-40B4-BE49-F238E27FC236}">
                  <a16:creationId xmlns:a16="http://schemas.microsoft.com/office/drawing/2014/main" id="{6B6F9839-EC24-6284-0809-A0F39B3889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3851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09" name="Rectangle 1408">
              <a:extLst>
                <a:ext uri="{FF2B5EF4-FFF2-40B4-BE49-F238E27FC236}">
                  <a16:creationId xmlns:a16="http://schemas.microsoft.com/office/drawing/2014/main" id="{DA09772F-AD1E-C2C0-D141-5B835FD35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4722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10" name="Rectangle 1409">
              <a:extLst>
                <a:ext uri="{FF2B5EF4-FFF2-40B4-BE49-F238E27FC236}">
                  <a16:creationId xmlns:a16="http://schemas.microsoft.com/office/drawing/2014/main" id="{BD144F99-5BD1-8060-71FC-46C66F834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5593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11" name="Rectangle 1410">
              <a:extLst>
                <a:ext uri="{FF2B5EF4-FFF2-40B4-BE49-F238E27FC236}">
                  <a16:creationId xmlns:a16="http://schemas.microsoft.com/office/drawing/2014/main" id="{3570589C-E884-F97D-1F7C-B251979731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6464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12" name="Rectangle 1411">
              <a:extLst>
                <a:ext uri="{FF2B5EF4-FFF2-40B4-BE49-F238E27FC236}">
                  <a16:creationId xmlns:a16="http://schemas.microsoft.com/office/drawing/2014/main" id="{2784FE65-E111-A1A6-5175-1C94563D30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67335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13" name="Rectangle 1412">
              <a:extLst>
                <a:ext uri="{FF2B5EF4-FFF2-40B4-BE49-F238E27FC236}">
                  <a16:creationId xmlns:a16="http://schemas.microsoft.com/office/drawing/2014/main" id="{BD7DF8E1-C324-A6B6-059A-B40E9914BF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8206" y="1443475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14" name="Rectangle 1413">
              <a:extLst>
                <a:ext uri="{FF2B5EF4-FFF2-40B4-BE49-F238E27FC236}">
                  <a16:creationId xmlns:a16="http://schemas.microsoft.com/office/drawing/2014/main" id="{D6D58398-D5A2-C154-66CD-5CBA9E7E71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5579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15" name="Rectangle 1414">
              <a:extLst>
                <a:ext uri="{FF2B5EF4-FFF2-40B4-BE49-F238E27FC236}">
                  <a16:creationId xmlns:a16="http://schemas.microsoft.com/office/drawing/2014/main" id="{3AE43927-DB61-8027-DCC0-DCA80CE606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6450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16" name="Rectangle 1415">
              <a:extLst>
                <a:ext uri="{FF2B5EF4-FFF2-40B4-BE49-F238E27FC236}">
                  <a16:creationId xmlns:a16="http://schemas.microsoft.com/office/drawing/2014/main" id="{A6B364BA-D53F-F18F-C473-AB6B7C52BA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7321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17" name="Rectangle 1416">
              <a:extLst>
                <a:ext uri="{FF2B5EF4-FFF2-40B4-BE49-F238E27FC236}">
                  <a16:creationId xmlns:a16="http://schemas.microsoft.com/office/drawing/2014/main" id="{BA56D9E4-A189-C802-C264-9FA17CD08F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8192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18" name="Rectangle 1417">
              <a:extLst>
                <a:ext uri="{FF2B5EF4-FFF2-40B4-BE49-F238E27FC236}">
                  <a16:creationId xmlns:a16="http://schemas.microsoft.com/office/drawing/2014/main" id="{BEE90D6C-64A5-73E3-EAA9-0DDAF07502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9063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19" name="Rectangle 1418">
              <a:extLst>
                <a:ext uri="{FF2B5EF4-FFF2-40B4-BE49-F238E27FC236}">
                  <a16:creationId xmlns:a16="http://schemas.microsoft.com/office/drawing/2014/main" id="{AD45DEEF-557D-E022-585E-72BC2089EF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9934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20" name="Rectangle 1419">
              <a:extLst>
                <a:ext uri="{FF2B5EF4-FFF2-40B4-BE49-F238E27FC236}">
                  <a16:creationId xmlns:a16="http://schemas.microsoft.com/office/drawing/2014/main" id="{38FFC597-0B6D-419C-9BAB-63EB57B71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805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21" name="Rectangle 1420">
              <a:extLst>
                <a:ext uri="{FF2B5EF4-FFF2-40B4-BE49-F238E27FC236}">
                  <a16:creationId xmlns:a16="http://schemas.microsoft.com/office/drawing/2014/main" id="{FF8A7585-EA51-84BF-067F-D1A7F144C4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1676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22" name="Rectangle 1421">
              <a:extLst>
                <a:ext uri="{FF2B5EF4-FFF2-40B4-BE49-F238E27FC236}">
                  <a16:creationId xmlns:a16="http://schemas.microsoft.com/office/drawing/2014/main" id="{7F666B54-7C57-241B-64C2-CFE877587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1363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23" name="Rectangle 1422">
              <a:extLst>
                <a:ext uri="{FF2B5EF4-FFF2-40B4-BE49-F238E27FC236}">
                  <a16:creationId xmlns:a16="http://schemas.microsoft.com/office/drawing/2014/main" id="{F3CB4829-F877-BBFC-CE0A-2709769A54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2234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24" name="Rectangle 1423">
              <a:extLst>
                <a:ext uri="{FF2B5EF4-FFF2-40B4-BE49-F238E27FC236}">
                  <a16:creationId xmlns:a16="http://schemas.microsoft.com/office/drawing/2014/main" id="{317923C1-8CE6-25FE-2E34-01386CB2ED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3105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25" name="Rectangle 1424">
              <a:extLst>
                <a:ext uri="{FF2B5EF4-FFF2-40B4-BE49-F238E27FC236}">
                  <a16:creationId xmlns:a16="http://schemas.microsoft.com/office/drawing/2014/main" id="{12C64A72-252C-698C-2752-FF011D2027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3976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26" name="Rectangle 1425">
              <a:extLst>
                <a:ext uri="{FF2B5EF4-FFF2-40B4-BE49-F238E27FC236}">
                  <a16:creationId xmlns:a16="http://schemas.microsoft.com/office/drawing/2014/main" id="{86937C2E-975F-7CA5-4DA0-3790E3A37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4847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27" name="Rectangle 1426">
              <a:extLst>
                <a:ext uri="{FF2B5EF4-FFF2-40B4-BE49-F238E27FC236}">
                  <a16:creationId xmlns:a16="http://schemas.microsoft.com/office/drawing/2014/main" id="{18B24871-986D-D386-EAE9-B358DE6E6C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5718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28" name="Rectangle 1427">
              <a:extLst>
                <a:ext uri="{FF2B5EF4-FFF2-40B4-BE49-F238E27FC236}">
                  <a16:creationId xmlns:a16="http://schemas.microsoft.com/office/drawing/2014/main" id="{3753AAC1-1B8B-0218-5818-E9A8A20799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6589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29" name="Rectangle 1428">
              <a:extLst>
                <a:ext uri="{FF2B5EF4-FFF2-40B4-BE49-F238E27FC236}">
                  <a16:creationId xmlns:a16="http://schemas.microsoft.com/office/drawing/2014/main" id="{75592483-FDAB-9E85-80BD-A54E8601B9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7459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30" name="Rectangle 1429">
              <a:extLst>
                <a:ext uri="{FF2B5EF4-FFF2-40B4-BE49-F238E27FC236}">
                  <a16:creationId xmlns:a16="http://schemas.microsoft.com/office/drawing/2014/main" id="{65223B7F-B49A-6100-0702-8DB51ADC57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8330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31" name="Rectangle 1430">
              <a:extLst>
                <a:ext uri="{FF2B5EF4-FFF2-40B4-BE49-F238E27FC236}">
                  <a16:creationId xmlns:a16="http://schemas.microsoft.com/office/drawing/2014/main" id="{C8483F5E-1731-C489-739B-4BC586009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9201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32" name="Rectangle 1431">
              <a:extLst>
                <a:ext uri="{FF2B5EF4-FFF2-40B4-BE49-F238E27FC236}">
                  <a16:creationId xmlns:a16="http://schemas.microsoft.com/office/drawing/2014/main" id="{BE9ED91C-827E-CF87-FE31-3AA0858FCF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0073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33" name="Rectangle 1432">
              <a:extLst>
                <a:ext uri="{FF2B5EF4-FFF2-40B4-BE49-F238E27FC236}">
                  <a16:creationId xmlns:a16="http://schemas.microsoft.com/office/drawing/2014/main" id="{9A892B88-F228-22E6-2187-F435EE63DE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30943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34" name="Rectangle 1433">
              <a:extLst>
                <a:ext uri="{FF2B5EF4-FFF2-40B4-BE49-F238E27FC236}">
                  <a16:creationId xmlns:a16="http://schemas.microsoft.com/office/drawing/2014/main" id="{A2DFD524-CD47-3327-97EF-8B4CA04003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1814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35" name="Rectangle 1434">
              <a:extLst>
                <a:ext uri="{FF2B5EF4-FFF2-40B4-BE49-F238E27FC236}">
                  <a16:creationId xmlns:a16="http://schemas.microsoft.com/office/drawing/2014/main" id="{AEE9F181-29BA-7658-6965-0E760DC70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85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36" name="Rectangle 1435">
              <a:extLst>
                <a:ext uri="{FF2B5EF4-FFF2-40B4-BE49-F238E27FC236}">
                  <a16:creationId xmlns:a16="http://schemas.microsoft.com/office/drawing/2014/main" id="{E87167C3-0569-D1C2-DAF8-9D0CCA8B9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3556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37" name="Rectangle 1436">
              <a:extLst>
                <a:ext uri="{FF2B5EF4-FFF2-40B4-BE49-F238E27FC236}">
                  <a16:creationId xmlns:a16="http://schemas.microsoft.com/office/drawing/2014/main" id="{61D32E0D-4DA0-4D43-3FE1-9A9C1B5AAB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4427" y="1642386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38" name="Rectangle 1437">
              <a:extLst>
                <a:ext uri="{FF2B5EF4-FFF2-40B4-BE49-F238E27FC236}">
                  <a16:creationId xmlns:a16="http://schemas.microsoft.com/office/drawing/2014/main" id="{2D569241-8FF1-49A1-F93C-B6A9A60F54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3618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39" name="Rectangle 1438">
              <a:extLst>
                <a:ext uri="{FF2B5EF4-FFF2-40B4-BE49-F238E27FC236}">
                  <a16:creationId xmlns:a16="http://schemas.microsoft.com/office/drawing/2014/main" id="{73837E84-0838-D46B-549C-7FBCE4716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4489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40" name="Rectangle 1439">
              <a:extLst>
                <a:ext uri="{FF2B5EF4-FFF2-40B4-BE49-F238E27FC236}">
                  <a16:creationId xmlns:a16="http://schemas.microsoft.com/office/drawing/2014/main" id="{70A58D0C-5CF7-C951-EC0A-7E7AD6A3C4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5360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41" name="Rectangle 1440">
              <a:extLst>
                <a:ext uri="{FF2B5EF4-FFF2-40B4-BE49-F238E27FC236}">
                  <a16:creationId xmlns:a16="http://schemas.microsoft.com/office/drawing/2014/main" id="{DD555C2F-70CF-3F41-F1EB-096C963833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6231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42" name="Rectangle 1441">
              <a:extLst>
                <a:ext uri="{FF2B5EF4-FFF2-40B4-BE49-F238E27FC236}">
                  <a16:creationId xmlns:a16="http://schemas.microsoft.com/office/drawing/2014/main" id="{D899CF4C-704E-35D3-E2DE-0AEDED3D80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7102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43" name="Rectangle 1442">
              <a:extLst>
                <a:ext uri="{FF2B5EF4-FFF2-40B4-BE49-F238E27FC236}">
                  <a16:creationId xmlns:a16="http://schemas.microsoft.com/office/drawing/2014/main" id="{997442AB-7629-618D-4E51-F793E89619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7973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44" name="Rectangle 1443">
              <a:extLst>
                <a:ext uri="{FF2B5EF4-FFF2-40B4-BE49-F238E27FC236}">
                  <a16:creationId xmlns:a16="http://schemas.microsoft.com/office/drawing/2014/main" id="{450DD781-056F-6B22-2495-D136B4AC42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8844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45" name="Rectangle 1444">
              <a:extLst>
                <a:ext uri="{FF2B5EF4-FFF2-40B4-BE49-F238E27FC236}">
                  <a16:creationId xmlns:a16="http://schemas.microsoft.com/office/drawing/2014/main" id="{050899DB-5CAB-2313-F09E-AF0A15E915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9715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46" name="Rectangle 1445">
              <a:extLst>
                <a:ext uri="{FF2B5EF4-FFF2-40B4-BE49-F238E27FC236}">
                  <a16:creationId xmlns:a16="http://schemas.microsoft.com/office/drawing/2014/main" id="{A6268840-F581-172F-A413-213481EC6F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9402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47" name="Rectangle 1446">
              <a:extLst>
                <a:ext uri="{FF2B5EF4-FFF2-40B4-BE49-F238E27FC236}">
                  <a16:creationId xmlns:a16="http://schemas.microsoft.com/office/drawing/2014/main" id="{2A0B95C4-6413-5815-8B9A-0128D3EA2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0273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48" name="Rectangle 1447">
              <a:extLst>
                <a:ext uri="{FF2B5EF4-FFF2-40B4-BE49-F238E27FC236}">
                  <a16:creationId xmlns:a16="http://schemas.microsoft.com/office/drawing/2014/main" id="{B51324D3-6703-A1A9-90A0-A598814F8D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1144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49" name="Rectangle 1448">
              <a:extLst>
                <a:ext uri="{FF2B5EF4-FFF2-40B4-BE49-F238E27FC236}">
                  <a16:creationId xmlns:a16="http://schemas.microsoft.com/office/drawing/2014/main" id="{BB096E73-4141-965A-84D7-DE0EE004E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2014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50" name="Rectangle 1449">
              <a:extLst>
                <a:ext uri="{FF2B5EF4-FFF2-40B4-BE49-F238E27FC236}">
                  <a16:creationId xmlns:a16="http://schemas.microsoft.com/office/drawing/2014/main" id="{9297B628-DC27-945F-086B-86133D74FA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2886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51" name="Rectangle 1450">
              <a:extLst>
                <a:ext uri="{FF2B5EF4-FFF2-40B4-BE49-F238E27FC236}">
                  <a16:creationId xmlns:a16="http://schemas.microsoft.com/office/drawing/2014/main" id="{D259116A-19F6-5912-FB51-1C3B430FC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3757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52" name="Rectangle 1451">
              <a:extLst>
                <a:ext uri="{FF2B5EF4-FFF2-40B4-BE49-F238E27FC236}">
                  <a16:creationId xmlns:a16="http://schemas.microsoft.com/office/drawing/2014/main" id="{5D4F5902-2361-7B21-FA93-26C8FAD71D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4628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53" name="Rectangle 1452">
              <a:extLst>
                <a:ext uri="{FF2B5EF4-FFF2-40B4-BE49-F238E27FC236}">
                  <a16:creationId xmlns:a16="http://schemas.microsoft.com/office/drawing/2014/main" id="{6FD9C081-90C5-DC41-0739-3398140786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5498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54" name="Rectangle 1453">
              <a:extLst>
                <a:ext uri="{FF2B5EF4-FFF2-40B4-BE49-F238E27FC236}">
                  <a16:creationId xmlns:a16="http://schemas.microsoft.com/office/drawing/2014/main" id="{3800C880-57B4-7648-470B-D90E862672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6369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55" name="Rectangle 1454">
              <a:extLst>
                <a:ext uri="{FF2B5EF4-FFF2-40B4-BE49-F238E27FC236}">
                  <a16:creationId xmlns:a16="http://schemas.microsoft.com/office/drawing/2014/main" id="{3810A082-6BCF-26E9-E9B3-3A3568C861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7240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56" name="Rectangle 1455">
              <a:extLst>
                <a:ext uri="{FF2B5EF4-FFF2-40B4-BE49-F238E27FC236}">
                  <a16:creationId xmlns:a16="http://schemas.microsoft.com/office/drawing/2014/main" id="{922E7CBA-0792-C22A-276F-2D2777A4C1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8111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57" name="Rectangle 1456">
              <a:extLst>
                <a:ext uri="{FF2B5EF4-FFF2-40B4-BE49-F238E27FC236}">
                  <a16:creationId xmlns:a16="http://schemas.microsoft.com/office/drawing/2014/main" id="{B008F587-5000-4634-D954-CB4852EE8C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8982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58" name="Rectangle 1457">
              <a:extLst>
                <a:ext uri="{FF2B5EF4-FFF2-40B4-BE49-F238E27FC236}">
                  <a16:creationId xmlns:a16="http://schemas.microsoft.com/office/drawing/2014/main" id="{57D1A8E6-B6D9-264E-83F1-155C08D01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9853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59" name="Rectangle 1458">
              <a:extLst>
                <a:ext uri="{FF2B5EF4-FFF2-40B4-BE49-F238E27FC236}">
                  <a16:creationId xmlns:a16="http://schemas.microsoft.com/office/drawing/2014/main" id="{883847FA-BEB4-8DB5-D4F1-5983B9DF4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0724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60" name="Rectangle 1459">
              <a:extLst>
                <a:ext uri="{FF2B5EF4-FFF2-40B4-BE49-F238E27FC236}">
                  <a16:creationId xmlns:a16="http://schemas.microsoft.com/office/drawing/2014/main" id="{2D9E272C-D747-6A73-9DCB-DEA5C83AC6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1595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61" name="Rectangle 1460">
              <a:extLst>
                <a:ext uri="{FF2B5EF4-FFF2-40B4-BE49-F238E27FC236}">
                  <a16:creationId xmlns:a16="http://schemas.microsoft.com/office/drawing/2014/main" id="{ADA22FE0-1774-DACA-36BA-1D91E3CC9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2466" y="1548236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62" name="Rectangle 1461">
              <a:extLst>
                <a:ext uri="{FF2B5EF4-FFF2-40B4-BE49-F238E27FC236}">
                  <a16:creationId xmlns:a16="http://schemas.microsoft.com/office/drawing/2014/main" id="{CC795514-5867-9352-5B86-D8B57DD56C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5579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63" name="Rectangle 1462">
              <a:extLst>
                <a:ext uri="{FF2B5EF4-FFF2-40B4-BE49-F238E27FC236}">
                  <a16:creationId xmlns:a16="http://schemas.microsoft.com/office/drawing/2014/main" id="{67E34402-912E-0A38-8DF3-C6B5B7638A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6450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64" name="Rectangle 1463">
              <a:extLst>
                <a:ext uri="{FF2B5EF4-FFF2-40B4-BE49-F238E27FC236}">
                  <a16:creationId xmlns:a16="http://schemas.microsoft.com/office/drawing/2014/main" id="{F7E16C56-EFAE-B217-B838-20E6E8A9F8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7321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65" name="Rectangle 1464">
              <a:extLst>
                <a:ext uri="{FF2B5EF4-FFF2-40B4-BE49-F238E27FC236}">
                  <a16:creationId xmlns:a16="http://schemas.microsoft.com/office/drawing/2014/main" id="{4EE2800F-4571-EF3C-44AF-22454A30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8192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66" name="Rectangle 1465">
              <a:extLst>
                <a:ext uri="{FF2B5EF4-FFF2-40B4-BE49-F238E27FC236}">
                  <a16:creationId xmlns:a16="http://schemas.microsoft.com/office/drawing/2014/main" id="{EED51952-994E-33DB-069E-6FB50755B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9063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67" name="Rectangle 1466">
              <a:extLst>
                <a:ext uri="{FF2B5EF4-FFF2-40B4-BE49-F238E27FC236}">
                  <a16:creationId xmlns:a16="http://schemas.microsoft.com/office/drawing/2014/main" id="{F9830309-E34F-6A55-E06D-E564AA9A93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9934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68" name="Rectangle 1467">
              <a:extLst>
                <a:ext uri="{FF2B5EF4-FFF2-40B4-BE49-F238E27FC236}">
                  <a16:creationId xmlns:a16="http://schemas.microsoft.com/office/drawing/2014/main" id="{2F926B61-62D5-92A8-DD72-7FC554D7D7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805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69" name="Rectangle 1468">
              <a:extLst>
                <a:ext uri="{FF2B5EF4-FFF2-40B4-BE49-F238E27FC236}">
                  <a16:creationId xmlns:a16="http://schemas.microsoft.com/office/drawing/2014/main" id="{03B643CC-3C5D-2C9C-E744-0AF24B84E1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1676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70" name="Rectangle 1469">
              <a:extLst>
                <a:ext uri="{FF2B5EF4-FFF2-40B4-BE49-F238E27FC236}">
                  <a16:creationId xmlns:a16="http://schemas.microsoft.com/office/drawing/2014/main" id="{1D4987C6-F12F-B09A-CCDF-A4BD29C087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1363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71" name="Rectangle 1470">
              <a:extLst>
                <a:ext uri="{FF2B5EF4-FFF2-40B4-BE49-F238E27FC236}">
                  <a16:creationId xmlns:a16="http://schemas.microsoft.com/office/drawing/2014/main" id="{7225504B-4DA9-80D9-382E-51F01FAC2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2234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72" name="Rectangle 1471">
              <a:extLst>
                <a:ext uri="{FF2B5EF4-FFF2-40B4-BE49-F238E27FC236}">
                  <a16:creationId xmlns:a16="http://schemas.microsoft.com/office/drawing/2014/main" id="{2249BEC8-0F28-63B5-D830-EC78824EA8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3105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73" name="Rectangle 1472">
              <a:extLst>
                <a:ext uri="{FF2B5EF4-FFF2-40B4-BE49-F238E27FC236}">
                  <a16:creationId xmlns:a16="http://schemas.microsoft.com/office/drawing/2014/main" id="{95788393-F71F-C067-6759-2E30F0521E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3976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74" name="Rectangle 1473">
              <a:extLst>
                <a:ext uri="{FF2B5EF4-FFF2-40B4-BE49-F238E27FC236}">
                  <a16:creationId xmlns:a16="http://schemas.microsoft.com/office/drawing/2014/main" id="{6C2440CF-629D-BCF0-C29F-ED2D654BAA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4847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75" name="Rectangle 1474">
              <a:extLst>
                <a:ext uri="{FF2B5EF4-FFF2-40B4-BE49-F238E27FC236}">
                  <a16:creationId xmlns:a16="http://schemas.microsoft.com/office/drawing/2014/main" id="{87DCCA27-9AEC-C9B0-C137-B2B679A9E2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5718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76" name="Rectangle 1475">
              <a:extLst>
                <a:ext uri="{FF2B5EF4-FFF2-40B4-BE49-F238E27FC236}">
                  <a16:creationId xmlns:a16="http://schemas.microsoft.com/office/drawing/2014/main" id="{751763E9-61C4-9484-F11F-7FB3BCDA81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6589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77" name="Rectangle 1476">
              <a:extLst>
                <a:ext uri="{FF2B5EF4-FFF2-40B4-BE49-F238E27FC236}">
                  <a16:creationId xmlns:a16="http://schemas.microsoft.com/office/drawing/2014/main" id="{7B544FC1-E9C9-0D91-A985-540094DEB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7459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78" name="Rectangle 1477">
              <a:extLst>
                <a:ext uri="{FF2B5EF4-FFF2-40B4-BE49-F238E27FC236}">
                  <a16:creationId xmlns:a16="http://schemas.microsoft.com/office/drawing/2014/main" id="{CE2499E9-7856-39DB-B8AF-4F63D0900D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8330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79" name="Rectangle 1478">
              <a:extLst>
                <a:ext uri="{FF2B5EF4-FFF2-40B4-BE49-F238E27FC236}">
                  <a16:creationId xmlns:a16="http://schemas.microsoft.com/office/drawing/2014/main" id="{80ADB1BF-9D4B-02F8-435F-CDADE52C3F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9201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80" name="Rectangle 1479">
              <a:extLst>
                <a:ext uri="{FF2B5EF4-FFF2-40B4-BE49-F238E27FC236}">
                  <a16:creationId xmlns:a16="http://schemas.microsoft.com/office/drawing/2014/main" id="{51F0D758-7568-A2A2-CF2D-413E37961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0073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81" name="Rectangle 1480">
              <a:extLst>
                <a:ext uri="{FF2B5EF4-FFF2-40B4-BE49-F238E27FC236}">
                  <a16:creationId xmlns:a16="http://schemas.microsoft.com/office/drawing/2014/main" id="{F7480B0A-6446-CE63-873E-5951B52F2D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30943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82" name="Rectangle 1481">
              <a:extLst>
                <a:ext uri="{FF2B5EF4-FFF2-40B4-BE49-F238E27FC236}">
                  <a16:creationId xmlns:a16="http://schemas.microsoft.com/office/drawing/2014/main" id="{A793A0E6-30C2-6B27-B1F9-8020886FF2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1814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83" name="Rectangle 1482">
              <a:extLst>
                <a:ext uri="{FF2B5EF4-FFF2-40B4-BE49-F238E27FC236}">
                  <a16:creationId xmlns:a16="http://schemas.microsoft.com/office/drawing/2014/main" id="{FE7ADA2D-A7C1-6369-2D2D-AD0EC99EF8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85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84" name="Rectangle 1483">
              <a:extLst>
                <a:ext uri="{FF2B5EF4-FFF2-40B4-BE49-F238E27FC236}">
                  <a16:creationId xmlns:a16="http://schemas.microsoft.com/office/drawing/2014/main" id="{3958E1DD-81EB-966B-FBDF-A9884D706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3556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85" name="Rectangle 1484">
              <a:extLst>
                <a:ext uri="{FF2B5EF4-FFF2-40B4-BE49-F238E27FC236}">
                  <a16:creationId xmlns:a16="http://schemas.microsoft.com/office/drawing/2014/main" id="{9DC98788-AE4B-F74A-D24B-DC26B7830D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4427" y="1736476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86" name="Rectangle 1485">
              <a:extLst>
                <a:ext uri="{FF2B5EF4-FFF2-40B4-BE49-F238E27FC236}">
                  <a16:creationId xmlns:a16="http://schemas.microsoft.com/office/drawing/2014/main" id="{144CA34F-0137-19CB-5970-DFF21539A0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9358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87" name="Rectangle 1486">
              <a:extLst>
                <a:ext uri="{FF2B5EF4-FFF2-40B4-BE49-F238E27FC236}">
                  <a16:creationId xmlns:a16="http://schemas.microsoft.com/office/drawing/2014/main" id="{D74D1C03-8E11-326A-6BB4-E1B973E745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0229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88" name="Rectangle 1487">
              <a:extLst>
                <a:ext uri="{FF2B5EF4-FFF2-40B4-BE49-F238E27FC236}">
                  <a16:creationId xmlns:a16="http://schemas.microsoft.com/office/drawing/2014/main" id="{9D14DFCB-9C63-4187-EADC-ACB5CF3B2F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1100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89" name="Rectangle 1488">
              <a:extLst>
                <a:ext uri="{FF2B5EF4-FFF2-40B4-BE49-F238E27FC236}">
                  <a16:creationId xmlns:a16="http://schemas.microsoft.com/office/drawing/2014/main" id="{7A2E32C2-CBE9-549C-3127-9049D46006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1971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90" name="Rectangle 1489">
              <a:extLst>
                <a:ext uri="{FF2B5EF4-FFF2-40B4-BE49-F238E27FC236}">
                  <a16:creationId xmlns:a16="http://schemas.microsoft.com/office/drawing/2014/main" id="{064A5C4C-1EF3-BAAB-39BA-9CB523565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2842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91" name="Rectangle 1490">
              <a:extLst>
                <a:ext uri="{FF2B5EF4-FFF2-40B4-BE49-F238E27FC236}">
                  <a16:creationId xmlns:a16="http://schemas.microsoft.com/office/drawing/2014/main" id="{E283F4B4-5FE0-B750-524E-D805CD70A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3713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92" name="Rectangle 1491">
              <a:extLst>
                <a:ext uri="{FF2B5EF4-FFF2-40B4-BE49-F238E27FC236}">
                  <a16:creationId xmlns:a16="http://schemas.microsoft.com/office/drawing/2014/main" id="{B5794A4F-7F9B-8F5D-6965-5C7F15AE51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4584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93" name="Rectangle 1492">
              <a:extLst>
                <a:ext uri="{FF2B5EF4-FFF2-40B4-BE49-F238E27FC236}">
                  <a16:creationId xmlns:a16="http://schemas.microsoft.com/office/drawing/2014/main" id="{ECA8C75A-3FC5-0CAB-6943-8E383D2294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5455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94" name="Rectangle 1493">
              <a:extLst>
                <a:ext uri="{FF2B5EF4-FFF2-40B4-BE49-F238E27FC236}">
                  <a16:creationId xmlns:a16="http://schemas.microsoft.com/office/drawing/2014/main" id="{CFB99AF6-0717-4C6A-53F5-1C9025F29A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5142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95" name="Rectangle 1494">
              <a:extLst>
                <a:ext uri="{FF2B5EF4-FFF2-40B4-BE49-F238E27FC236}">
                  <a16:creationId xmlns:a16="http://schemas.microsoft.com/office/drawing/2014/main" id="{AFE976BE-D61A-A169-02F3-1A44DB2045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6013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96" name="Rectangle 1495">
              <a:extLst>
                <a:ext uri="{FF2B5EF4-FFF2-40B4-BE49-F238E27FC236}">
                  <a16:creationId xmlns:a16="http://schemas.microsoft.com/office/drawing/2014/main" id="{5C235128-7E2A-5C29-64FF-62EF7EB142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884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97" name="Rectangle 1496">
              <a:extLst>
                <a:ext uri="{FF2B5EF4-FFF2-40B4-BE49-F238E27FC236}">
                  <a16:creationId xmlns:a16="http://schemas.microsoft.com/office/drawing/2014/main" id="{701901B0-DC44-3905-DC76-570A31E537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7755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98" name="Rectangle 1497">
              <a:extLst>
                <a:ext uri="{FF2B5EF4-FFF2-40B4-BE49-F238E27FC236}">
                  <a16:creationId xmlns:a16="http://schemas.microsoft.com/office/drawing/2014/main" id="{D24413FB-0267-5703-76DE-6925F50288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58626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499" name="Rectangle 1498">
              <a:extLst>
                <a:ext uri="{FF2B5EF4-FFF2-40B4-BE49-F238E27FC236}">
                  <a16:creationId xmlns:a16="http://schemas.microsoft.com/office/drawing/2014/main" id="{767FE19A-EB75-1725-9E1C-9DB3626CE2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9497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00" name="Rectangle 1499">
              <a:extLst>
                <a:ext uri="{FF2B5EF4-FFF2-40B4-BE49-F238E27FC236}">
                  <a16:creationId xmlns:a16="http://schemas.microsoft.com/office/drawing/2014/main" id="{9FAA30ED-F99E-1D67-EE8B-433F543D91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0368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01" name="Rectangle 1500">
              <a:extLst>
                <a:ext uri="{FF2B5EF4-FFF2-40B4-BE49-F238E27FC236}">
                  <a16:creationId xmlns:a16="http://schemas.microsoft.com/office/drawing/2014/main" id="{D5F7CC62-3BD1-EB42-956A-1DE7A43811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1238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02" name="Rectangle 1501">
              <a:extLst>
                <a:ext uri="{FF2B5EF4-FFF2-40B4-BE49-F238E27FC236}">
                  <a16:creationId xmlns:a16="http://schemas.microsoft.com/office/drawing/2014/main" id="{CFD5CC4E-0B79-4BDF-1B66-9CE2380231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2109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03" name="Rectangle 1502">
              <a:extLst>
                <a:ext uri="{FF2B5EF4-FFF2-40B4-BE49-F238E27FC236}">
                  <a16:creationId xmlns:a16="http://schemas.microsoft.com/office/drawing/2014/main" id="{2BE53C0C-1AFB-0D80-F134-50271260A7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2980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04" name="Rectangle 1503">
              <a:extLst>
                <a:ext uri="{FF2B5EF4-FFF2-40B4-BE49-F238E27FC236}">
                  <a16:creationId xmlns:a16="http://schemas.microsoft.com/office/drawing/2014/main" id="{BF1887D8-EBE0-6347-DB35-B9E40BD2D8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3852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05" name="Rectangle 1504">
              <a:extLst>
                <a:ext uri="{FF2B5EF4-FFF2-40B4-BE49-F238E27FC236}">
                  <a16:creationId xmlns:a16="http://schemas.microsoft.com/office/drawing/2014/main" id="{0A8BCBB6-FF13-A6EF-2EBF-5D6DB4E873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4722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06" name="Rectangle 1505">
              <a:extLst>
                <a:ext uri="{FF2B5EF4-FFF2-40B4-BE49-F238E27FC236}">
                  <a16:creationId xmlns:a16="http://schemas.microsoft.com/office/drawing/2014/main" id="{A91688A8-5E5A-9C0C-D7C0-3E2C86BB5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5593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07" name="Rectangle 1506">
              <a:extLst>
                <a:ext uri="{FF2B5EF4-FFF2-40B4-BE49-F238E27FC236}">
                  <a16:creationId xmlns:a16="http://schemas.microsoft.com/office/drawing/2014/main" id="{9D0BA373-28B8-C00B-397D-C6C3FF5FE4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6464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08" name="Rectangle 1507">
              <a:extLst>
                <a:ext uri="{FF2B5EF4-FFF2-40B4-BE49-F238E27FC236}">
                  <a16:creationId xmlns:a16="http://schemas.microsoft.com/office/drawing/2014/main" id="{5EE6A4BC-4125-1896-D0F6-DDCA323CB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67335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09" name="Rectangle 1508">
              <a:extLst>
                <a:ext uri="{FF2B5EF4-FFF2-40B4-BE49-F238E27FC236}">
                  <a16:creationId xmlns:a16="http://schemas.microsoft.com/office/drawing/2014/main" id="{CA4671D4-AD42-3872-A159-EDAB70005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8206" y="1841849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1632" name="Groupe 1631">
            <a:extLst>
              <a:ext uri="{FF2B5EF4-FFF2-40B4-BE49-F238E27FC236}">
                <a16:creationId xmlns:a16="http://schemas.microsoft.com/office/drawing/2014/main" id="{DC6B0F83-158D-C795-F328-45619DFFFF63}"/>
              </a:ext>
            </a:extLst>
          </p:cNvPr>
          <p:cNvGrpSpPr/>
          <p:nvPr/>
        </p:nvGrpSpPr>
        <p:grpSpPr>
          <a:xfrm>
            <a:off x="4778666" y="3263936"/>
            <a:ext cx="813747" cy="492464"/>
            <a:chOff x="9559878" y="3664787"/>
            <a:chExt cx="813747" cy="492464"/>
          </a:xfrm>
        </p:grpSpPr>
        <p:sp>
          <p:nvSpPr>
            <p:cNvPr id="1512" name="Rectangle 1511">
              <a:extLst>
                <a:ext uri="{FF2B5EF4-FFF2-40B4-BE49-F238E27FC236}">
                  <a16:creationId xmlns:a16="http://schemas.microsoft.com/office/drawing/2014/main" id="{F7B83DE0-14CC-3959-3BD3-03DD2681FD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13" name="Rectangle 1512">
              <a:extLst>
                <a:ext uri="{FF2B5EF4-FFF2-40B4-BE49-F238E27FC236}">
                  <a16:creationId xmlns:a16="http://schemas.microsoft.com/office/drawing/2014/main" id="{625F40D0-47AE-EFD3-0F6B-2E0670162A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14" name="Rectangle 1513">
              <a:extLst>
                <a:ext uri="{FF2B5EF4-FFF2-40B4-BE49-F238E27FC236}">
                  <a16:creationId xmlns:a16="http://schemas.microsoft.com/office/drawing/2014/main" id="{07E70028-9F05-DE70-F91E-C86D205BD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15" name="Rectangle 1514">
              <a:extLst>
                <a:ext uri="{FF2B5EF4-FFF2-40B4-BE49-F238E27FC236}">
                  <a16:creationId xmlns:a16="http://schemas.microsoft.com/office/drawing/2014/main" id="{AC2FE572-A8BA-3661-DCDB-020A4C6552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16" name="Rectangle 1515">
              <a:extLst>
                <a:ext uri="{FF2B5EF4-FFF2-40B4-BE49-F238E27FC236}">
                  <a16:creationId xmlns:a16="http://schemas.microsoft.com/office/drawing/2014/main" id="{A5F1AB14-D571-F247-5EA7-962A4966F9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17" name="Rectangle 1516">
              <a:extLst>
                <a:ext uri="{FF2B5EF4-FFF2-40B4-BE49-F238E27FC236}">
                  <a16:creationId xmlns:a16="http://schemas.microsoft.com/office/drawing/2014/main" id="{F4965312-6DA3-3D66-2446-7CFFFCB192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18" name="Rectangle 1517">
              <a:extLst>
                <a:ext uri="{FF2B5EF4-FFF2-40B4-BE49-F238E27FC236}">
                  <a16:creationId xmlns:a16="http://schemas.microsoft.com/office/drawing/2014/main" id="{A2AD4A01-F2B8-6A90-6486-D1EACC160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19" name="Rectangle 1518">
              <a:extLst>
                <a:ext uri="{FF2B5EF4-FFF2-40B4-BE49-F238E27FC236}">
                  <a16:creationId xmlns:a16="http://schemas.microsoft.com/office/drawing/2014/main" id="{E39195B9-44FE-FEFE-63EA-80BBCAC85A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20" name="Rectangle 1519">
              <a:extLst>
                <a:ext uri="{FF2B5EF4-FFF2-40B4-BE49-F238E27FC236}">
                  <a16:creationId xmlns:a16="http://schemas.microsoft.com/office/drawing/2014/main" id="{95A87F36-E8BE-5349-CEA8-E0F294D0A0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21" name="Rectangle 1520">
              <a:extLst>
                <a:ext uri="{FF2B5EF4-FFF2-40B4-BE49-F238E27FC236}">
                  <a16:creationId xmlns:a16="http://schemas.microsoft.com/office/drawing/2014/main" id="{E807F9D0-92A0-9E60-6C40-860549A1BD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36" name="Rectangle 1535">
              <a:extLst>
                <a:ext uri="{FF2B5EF4-FFF2-40B4-BE49-F238E27FC236}">
                  <a16:creationId xmlns:a16="http://schemas.microsoft.com/office/drawing/2014/main" id="{6EB2F66B-04D9-EF7C-FCE1-5EBE5F508B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37" name="Rectangle 1536">
              <a:extLst>
                <a:ext uri="{FF2B5EF4-FFF2-40B4-BE49-F238E27FC236}">
                  <a16:creationId xmlns:a16="http://schemas.microsoft.com/office/drawing/2014/main" id="{B37ADCAF-343E-193D-B85E-679A2AA931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38" name="Rectangle 1537">
              <a:extLst>
                <a:ext uri="{FF2B5EF4-FFF2-40B4-BE49-F238E27FC236}">
                  <a16:creationId xmlns:a16="http://schemas.microsoft.com/office/drawing/2014/main" id="{B0E03FC9-1EBC-789D-EAFB-4DC6418A5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39" name="Rectangle 1538">
              <a:extLst>
                <a:ext uri="{FF2B5EF4-FFF2-40B4-BE49-F238E27FC236}">
                  <a16:creationId xmlns:a16="http://schemas.microsoft.com/office/drawing/2014/main" id="{D184C56D-79EF-3B90-D721-7557F87ADF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40" name="Rectangle 1539">
              <a:extLst>
                <a:ext uri="{FF2B5EF4-FFF2-40B4-BE49-F238E27FC236}">
                  <a16:creationId xmlns:a16="http://schemas.microsoft.com/office/drawing/2014/main" id="{982EDD0E-804D-1740-7515-E302B546C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41" name="Rectangle 1540">
              <a:extLst>
                <a:ext uri="{FF2B5EF4-FFF2-40B4-BE49-F238E27FC236}">
                  <a16:creationId xmlns:a16="http://schemas.microsoft.com/office/drawing/2014/main" id="{33F7EC84-46EE-B080-54FB-E7FDB5E5B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42" name="Rectangle 1541">
              <a:extLst>
                <a:ext uri="{FF2B5EF4-FFF2-40B4-BE49-F238E27FC236}">
                  <a16:creationId xmlns:a16="http://schemas.microsoft.com/office/drawing/2014/main" id="{6C277B0A-4F54-043A-AAA0-8E5D0BA25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43" name="Rectangle 1542">
              <a:extLst>
                <a:ext uri="{FF2B5EF4-FFF2-40B4-BE49-F238E27FC236}">
                  <a16:creationId xmlns:a16="http://schemas.microsoft.com/office/drawing/2014/main" id="{49BF3125-E42A-C35E-CCC7-AD128FA25F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44" name="Rectangle 1543">
              <a:extLst>
                <a:ext uri="{FF2B5EF4-FFF2-40B4-BE49-F238E27FC236}">
                  <a16:creationId xmlns:a16="http://schemas.microsoft.com/office/drawing/2014/main" id="{7B9835C5-0794-6E88-5335-B5F06BE7FA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45" name="Rectangle 1544">
              <a:extLst>
                <a:ext uri="{FF2B5EF4-FFF2-40B4-BE49-F238E27FC236}">
                  <a16:creationId xmlns:a16="http://schemas.microsoft.com/office/drawing/2014/main" id="{8CB4604D-7DBB-6DB7-2738-CC3ADCF04C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60" name="Rectangle 1559">
              <a:extLst>
                <a:ext uri="{FF2B5EF4-FFF2-40B4-BE49-F238E27FC236}">
                  <a16:creationId xmlns:a16="http://schemas.microsoft.com/office/drawing/2014/main" id="{A2FAEA7D-2DE9-9748-FF3B-3C7978515C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4138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61" name="Rectangle 1560">
              <a:extLst>
                <a:ext uri="{FF2B5EF4-FFF2-40B4-BE49-F238E27FC236}">
                  <a16:creationId xmlns:a16="http://schemas.microsoft.com/office/drawing/2014/main" id="{CD9205BF-C0A4-FF3B-17C6-3C45DEB54B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5009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62" name="Rectangle 1561">
              <a:extLst>
                <a:ext uri="{FF2B5EF4-FFF2-40B4-BE49-F238E27FC236}">
                  <a16:creationId xmlns:a16="http://schemas.microsoft.com/office/drawing/2014/main" id="{F60DF679-79A0-BFBB-A8C6-1AF219516E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5880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63" name="Rectangle 1562">
              <a:extLst>
                <a:ext uri="{FF2B5EF4-FFF2-40B4-BE49-F238E27FC236}">
                  <a16:creationId xmlns:a16="http://schemas.microsoft.com/office/drawing/2014/main" id="{A0DF6EB6-7E7D-B3B7-AA80-71BF9F07E6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6751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64" name="Rectangle 1563">
              <a:extLst>
                <a:ext uri="{FF2B5EF4-FFF2-40B4-BE49-F238E27FC236}">
                  <a16:creationId xmlns:a16="http://schemas.microsoft.com/office/drawing/2014/main" id="{41AC94E0-78D3-58DF-0201-2F9DD8CAA3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76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65" name="Rectangle 1564">
              <a:extLst>
                <a:ext uri="{FF2B5EF4-FFF2-40B4-BE49-F238E27FC236}">
                  <a16:creationId xmlns:a16="http://schemas.microsoft.com/office/drawing/2014/main" id="{D20B83E7-63BF-E952-FA74-9549476661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84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66" name="Rectangle 1565">
              <a:extLst>
                <a:ext uri="{FF2B5EF4-FFF2-40B4-BE49-F238E27FC236}">
                  <a16:creationId xmlns:a16="http://schemas.microsoft.com/office/drawing/2014/main" id="{5710F872-ACC8-D7EB-1AB5-CB18B0B968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9364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67" name="Rectangle 1566">
              <a:extLst>
                <a:ext uri="{FF2B5EF4-FFF2-40B4-BE49-F238E27FC236}">
                  <a16:creationId xmlns:a16="http://schemas.microsoft.com/office/drawing/2014/main" id="{AB53628E-CAFB-F9AC-9DEE-AE3E6DADFE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235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68" name="Rectangle 1567">
              <a:extLst>
                <a:ext uri="{FF2B5EF4-FFF2-40B4-BE49-F238E27FC236}">
                  <a16:creationId xmlns:a16="http://schemas.microsoft.com/office/drawing/2014/main" id="{7B2F399A-893D-7F46-8AFA-8D7F2B595E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99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69" name="Rectangle 1568">
              <a:extLst>
                <a:ext uri="{FF2B5EF4-FFF2-40B4-BE49-F238E27FC236}">
                  <a16:creationId xmlns:a16="http://schemas.microsoft.com/office/drawing/2014/main" id="{3325CBFC-B5D2-53BC-4709-D8B8D597E1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07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84" name="Rectangle 1583">
              <a:extLst>
                <a:ext uri="{FF2B5EF4-FFF2-40B4-BE49-F238E27FC236}">
                  <a16:creationId xmlns:a16="http://schemas.microsoft.com/office/drawing/2014/main" id="{D812B56B-320D-0ECA-D3F9-F184D92B42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85" name="Rectangle 1584">
              <a:extLst>
                <a:ext uri="{FF2B5EF4-FFF2-40B4-BE49-F238E27FC236}">
                  <a16:creationId xmlns:a16="http://schemas.microsoft.com/office/drawing/2014/main" id="{0C6EF6EF-4789-4939-7170-C4E763EEA7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86" name="Rectangle 1585">
              <a:extLst>
                <a:ext uri="{FF2B5EF4-FFF2-40B4-BE49-F238E27FC236}">
                  <a16:creationId xmlns:a16="http://schemas.microsoft.com/office/drawing/2014/main" id="{6885F8FF-E234-A0A0-A2C6-D5DDCB8352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87" name="Rectangle 1586">
              <a:extLst>
                <a:ext uri="{FF2B5EF4-FFF2-40B4-BE49-F238E27FC236}">
                  <a16:creationId xmlns:a16="http://schemas.microsoft.com/office/drawing/2014/main" id="{45122C7A-C00A-8282-AB3F-044EA3A9BB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88" name="Rectangle 1587">
              <a:extLst>
                <a:ext uri="{FF2B5EF4-FFF2-40B4-BE49-F238E27FC236}">
                  <a16:creationId xmlns:a16="http://schemas.microsoft.com/office/drawing/2014/main" id="{2BFD8E8A-B473-5E05-3F16-A94E1E4438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89" name="Rectangle 1588">
              <a:extLst>
                <a:ext uri="{FF2B5EF4-FFF2-40B4-BE49-F238E27FC236}">
                  <a16:creationId xmlns:a16="http://schemas.microsoft.com/office/drawing/2014/main" id="{D8B9B3D8-69EE-E853-FAF1-B73E7F4D9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90" name="Rectangle 1589">
              <a:extLst>
                <a:ext uri="{FF2B5EF4-FFF2-40B4-BE49-F238E27FC236}">
                  <a16:creationId xmlns:a16="http://schemas.microsoft.com/office/drawing/2014/main" id="{1A702168-BA52-063C-FEF7-15AE3E232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91" name="Rectangle 1590">
              <a:extLst>
                <a:ext uri="{FF2B5EF4-FFF2-40B4-BE49-F238E27FC236}">
                  <a16:creationId xmlns:a16="http://schemas.microsoft.com/office/drawing/2014/main" id="{79BF1CA3-43D0-6A08-D131-1978666DC4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92" name="Rectangle 1591">
              <a:extLst>
                <a:ext uri="{FF2B5EF4-FFF2-40B4-BE49-F238E27FC236}">
                  <a16:creationId xmlns:a16="http://schemas.microsoft.com/office/drawing/2014/main" id="{D5BA4A0F-E25D-D8C1-39AA-79D95F055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593" name="Rectangle 1592">
              <a:extLst>
                <a:ext uri="{FF2B5EF4-FFF2-40B4-BE49-F238E27FC236}">
                  <a16:creationId xmlns:a16="http://schemas.microsoft.com/office/drawing/2014/main" id="{DF6BFD64-33F2-29B0-3DBF-5C650400F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08" name="Rectangle 1607">
              <a:extLst>
                <a:ext uri="{FF2B5EF4-FFF2-40B4-BE49-F238E27FC236}">
                  <a16:creationId xmlns:a16="http://schemas.microsoft.com/office/drawing/2014/main" id="{FDEEBE63-FA71-8ED5-5AD1-67611B9B8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09" name="Rectangle 1608">
              <a:extLst>
                <a:ext uri="{FF2B5EF4-FFF2-40B4-BE49-F238E27FC236}">
                  <a16:creationId xmlns:a16="http://schemas.microsoft.com/office/drawing/2014/main" id="{914D7FB9-12CD-4781-0995-AAA5FBE0B3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10" name="Rectangle 1609">
              <a:extLst>
                <a:ext uri="{FF2B5EF4-FFF2-40B4-BE49-F238E27FC236}">
                  <a16:creationId xmlns:a16="http://schemas.microsoft.com/office/drawing/2014/main" id="{135425FB-C3DC-35EE-3D75-7EE9E43A24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11" name="Rectangle 1610">
              <a:extLst>
                <a:ext uri="{FF2B5EF4-FFF2-40B4-BE49-F238E27FC236}">
                  <a16:creationId xmlns:a16="http://schemas.microsoft.com/office/drawing/2014/main" id="{FBD5F8DF-DD88-28C6-3735-DF1A0C3E6A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12" name="Rectangle 1611">
              <a:extLst>
                <a:ext uri="{FF2B5EF4-FFF2-40B4-BE49-F238E27FC236}">
                  <a16:creationId xmlns:a16="http://schemas.microsoft.com/office/drawing/2014/main" id="{D29DA69B-5965-1F17-0FA8-FB94C9CF06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13" name="Rectangle 1612">
              <a:extLst>
                <a:ext uri="{FF2B5EF4-FFF2-40B4-BE49-F238E27FC236}">
                  <a16:creationId xmlns:a16="http://schemas.microsoft.com/office/drawing/2014/main" id="{B07F7B04-7E42-5FD6-A061-0E67305378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14" name="Rectangle 1613">
              <a:extLst>
                <a:ext uri="{FF2B5EF4-FFF2-40B4-BE49-F238E27FC236}">
                  <a16:creationId xmlns:a16="http://schemas.microsoft.com/office/drawing/2014/main" id="{946E2908-1166-A8F0-0F6D-496F2962C0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4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15" name="Rectangle 1614">
              <a:extLst>
                <a:ext uri="{FF2B5EF4-FFF2-40B4-BE49-F238E27FC236}">
                  <a16:creationId xmlns:a16="http://schemas.microsoft.com/office/drawing/2014/main" id="{90E7A865-835C-A726-7C19-E034EDC1F2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16" name="Rectangle 1615">
              <a:extLst>
                <a:ext uri="{FF2B5EF4-FFF2-40B4-BE49-F238E27FC236}">
                  <a16:creationId xmlns:a16="http://schemas.microsoft.com/office/drawing/2014/main" id="{22C15A8E-E7A0-AA0B-B239-22D1A8718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617" name="Rectangle 1616">
              <a:extLst>
                <a:ext uri="{FF2B5EF4-FFF2-40B4-BE49-F238E27FC236}">
                  <a16:creationId xmlns:a16="http://schemas.microsoft.com/office/drawing/2014/main" id="{BEBD1C93-2F7A-BDDA-151C-F76FFEA96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1735" name="Groupe 1734">
            <a:extLst>
              <a:ext uri="{FF2B5EF4-FFF2-40B4-BE49-F238E27FC236}">
                <a16:creationId xmlns:a16="http://schemas.microsoft.com/office/drawing/2014/main" id="{7259D299-175F-E50B-AAA9-EBE925118A31}"/>
              </a:ext>
            </a:extLst>
          </p:cNvPr>
          <p:cNvGrpSpPr/>
          <p:nvPr/>
        </p:nvGrpSpPr>
        <p:grpSpPr>
          <a:xfrm>
            <a:off x="8102323" y="3248931"/>
            <a:ext cx="813747" cy="492464"/>
            <a:chOff x="9559878" y="3664787"/>
            <a:chExt cx="813747" cy="492464"/>
          </a:xfrm>
        </p:grpSpPr>
        <p:sp>
          <p:nvSpPr>
            <p:cNvPr id="1736" name="Rectangle 1735">
              <a:extLst>
                <a:ext uri="{FF2B5EF4-FFF2-40B4-BE49-F238E27FC236}">
                  <a16:creationId xmlns:a16="http://schemas.microsoft.com/office/drawing/2014/main" id="{DFFF382C-D0F9-7926-75B8-04F568063D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37" name="Rectangle 1736">
              <a:extLst>
                <a:ext uri="{FF2B5EF4-FFF2-40B4-BE49-F238E27FC236}">
                  <a16:creationId xmlns:a16="http://schemas.microsoft.com/office/drawing/2014/main" id="{E64236FA-6ADF-E916-7230-D34D2A9EC4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38" name="Rectangle 1737">
              <a:extLst>
                <a:ext uri="{FF2B5EF4-FFF2-40B4-BE49-F238E27FC236}">
                  <a16:creationId xmlns:a16="http://schemas.microsoft.com/office/drawing/2014/main" id="{A1938B40-D1D3-D4CD-D7BB-67A26E52B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39" name="Rectangle 1738">
              <a:extLst>
                <a:ext uri="{FF2B5EF4-FFF2-40B4-BE49-F238E27FC236}">
                  <a16:creationId xmlns:a16="http://schemas.microsoft.com/office/drawing/2014/main" id="{466E20BE-18EC-CB37-89FA-BECCEC5C67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40" name="Rectangle 1739">
              <a:extLst>
                <a:ext uri="{FF2B5EF4-FFF2-40B4-BE49-F238E27FC236}">
                  <a16:creationId xmlns:a16="http://schemas.microsoft.com/office/drawing/2014/main" id="{05BF9370-256C-9DB8-1AA8-F42F50784D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41" name="Rectangle 1740">
              <a:extLst>
                <a:ext uri="{FF2B5EF4-FFF2-40B4-BE49-F238E27FC236}">
                  <a16:creationId xmlns:a16="http://schemas.microsoft.com/office/drawing/2014/main" id="{E514B9C1-08BB-0EFE-5E5F-83613EA858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42" name="Rectangle 1741">
              <a:extLst>
                <a:ext uri="{FF2B5EF4-FFF2-40B4-BE49-F238E27FC236}">
                  <a16:creationId xmlns:a16="http://schemas.microsoft.com/office/drawing/2014/main" id="{1C6F412E-0A1B-D4BD-4C5A-C79D267BB7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43" name="Rectangle 1742">
              <a:extLst>
                <a:ext uri="{FF2B5EF4-FFF2-40B4-BE49-F238E27FC236}">
                  <a16:creationId xmlns:a16="http://schemas.microsoft.com/office/drawing/2014/main" id="{85202FA8-C56E-0790-FB0C-E9DF29307A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44" name="Rectangle 1743">
              <a:extLst>
                <a:ext uri="{FF2B5EF4-FFF2-40B4-BE49-F238E27FC236}">
                  <a16:creationId xmlns:a16="http://schemas.microsoft.com/office/drawing/2014/main" id="{AA17C83A-2AA8-3693-55DF-9CC39EFD1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45" name="Rectangle 1744">
              <a:extLst>
                <a:ext uri="{FF2B5EF4-FFF2-40B4-BE49-F238E27FC236}">
                  <a16:creationId xmlns:a16="http://schemas.microsoft.com/office/drawing/2014/main" id="{06D01CF1-D953-83A9-BC73-C2F0783E9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46" name="Rectangle 1745">
              <a:extLst>
                <a:ext uri="{FF2B5EF4-FFF2-40B4-BE49-F238E27FC236}">
                  <a16:creationId xmlns:a16="http://schemas.microsoft.com/office/drawing/2014/main" id="{A832CD3D-A713-0643-70AA-305997E535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47" name="Rectangle 1746">
              <a:extLst>
                <a:ext uri="{FF2B5EF4-FFF2-40B4-BE49-F238E27FC236}">
                  <a16:creationId xmlns:a16="http://schemas.microsoft.com/office/drawing/2014/main" id="{CBD5C96E-E963-9BFE-D525-35DFE9C27B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48" name="Rectangle 1747">
              <a:extLst>
                <a:ext uri="{FF2B5EF4-FFF2-40B4-BE49-F238E27FC236}">
                  <a16:creationId xmlns:a16="http://schemas.microsoft.com/office/drawing/2014/main" id="{C7E80428-09A9-C548-E358-D68E3A5A2B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49" name="Rectangle 1748">
              <a:extLst>
                <a:ext uri="{FF2B5EF4-FFF2-40B4-BE49-F238E27FC236}">
                  <a16:creationId xmlns:a16="http://schemas.microsoft.com/office/drawing/2014/main" id="{B59D60F7-F277-0392-A961-B114DA5CB5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50" name="Rectangle 1749">
              <a:extLst>
                <a:ext uri="{FF2B5EF4-FFF2-40B4-BE49-F238E27FC236}">
                  <a16:creationId xmlns:a16="http://schemas.microsoft.com/office/drawing/2014/main" id="{40C09486-5848-BF0B-A5F0-DB7BF43712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51" name="Rectangle 1750">
              <a:extLst>
                <a:ext uri="{FF2B5EF4-FFF2-40B4-BE49-F238E27FC236}">
                  <a16:creationId xmlns:a16="http://schemas.microsoft.com/office/drawing/2014/main" id="{857F41F5-9267-B90B-17DF-1597F8E160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52" name="Rectangle 1751">
              <a:extLst>
                <a:ext uri="{FF2B5EF4-FFF2-40B4-BE49-F238E27FC236}">
                  <a16:creationId xmlns:a16="http://schemas.microsoft.com/office/drawing/2014/main" id="{1C120961-6C8A-1DA0-213E-189F85AE1C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53" name="Rectangle 1752">
              <a:extLst>
                <a:ext uri="{FF2B5EF4-FFF2-40B4-BE49-F238E27FC236}">
                  <a16:creationId xmlns:a16="http://schemas.microsoft.com/office/drawing/2014/main" id="{5A0A812B-E75B-28D4-097E-60A0C6868A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54" name="Rectangle 1753">
              <a:extLst>
                <a:ext uri="{FF2B5EF4-FFF2-40B4-BE49-F238E27FC236}">
                  <a16:creationId xmlns:a16="http://schemas.microsoft.com/office/drawing/2014/main" id="{B1D34D6D-14A3-0A34-9061-CBA540869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55" name="Rectangle 1754">
              <a:extLst>
                <a:ext uri="{FF2B5EF4-FFF2-40B4-BE49-F238E27FC236}">
                  <a16:creationId xmlns:a16="http://schemas.microsoft.com/office/drawing/2014/main" id="{CB0DC50A-A382-3106-DDBD-6D0B6463D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56" name="Rectangle 1755">
              <a:extLst>
                <a:ext uri="{FF2B5EF4-FFF2-40B4-BE49-F238E27FC236}">
                  <a16:creationId xmlns:a16="http://schemas.microsoft.com/office/drawing/2014/main" id="{0CC405C5-25D1-895F-3ECE-858DA63B71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4138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57" name="Rectangle 1756">
              <a:extLst>
                <a:ext uri="{FF2B5EF4-FFF2-40B4-BE49-F238E27FC236}">
                  <a16:creationId xmlns:a16="http://schemas.microsoft.com/office/drawing/2014/main" id="{80BAD9D4-F95E-367A-B897-233237C436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5009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58" name="Rectangle 1757">
              <a:extLst>
                <a:ext uri="{FF2B5EF4-FFF2-40B4-BE49-F238E27FC236}">
                  <a16:creationId xmlns:a16="http://schemas.microsoft.com/office/drawing/2014/main" id="{09D3A66E-7973-EEDB-59DD-8DE250107B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5880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59" name="Rectangle 1758">
              <a:extLst>
                <a:ext uri="{FF2B5EF4-FFF2-40B4-BE49-F238E27FC236}">
                  <a16:creationId xmlns:a16="http://schemas.microsoft.com/office/drawing/2014/main" id="{55FD6DCD-F4E8-DF77-A0A9-470A96B1AF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6751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60" name="Rectangle 1759">
              <a:extLst>
                <a:ext uri="{FF2B5EF4-FFF2-40B4-BE49-F238E27FC236}">
                  <a16:creationId xmlns:a16="http://schemas.microsoft.com/office/drawing/2014/main" id="{D1EA0E3B-BCC7-C0D8-5397-7953F9C67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76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61" name="Rectangle 1760">
              <a:extLst>
                <a:ext uri="{FF2B5EF4-FFF2-40B4-BE49-F238E27FC236}">
                  <a16:creationId xmlns:a16="http://schemas.microsoft.com/office/drawing/2014/main" id="{7F70C770-842B-DE2D-BDEE-046D541C33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84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62" name="Rectangle 1761">
              <a:extLst>
                <a:ext uri="{FF2B5EF4-FFF2-40B4-BE49-F238E27FC236}">
                  <a16:creationId xmlns:a16="http://schemas.microsoft.com/office/drawing/2014/main" id="{5EEDADF9-6BD4-E344-A8FC-933E0677C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9364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63" name="Rectangle 1762">
              <a:extLst>
                <a:ext uri="{FF2B5EF4-FFF2-40B4-BE49-F238E27FC236}">
                  <a16:creationId xmlns:a16="http://schemas.microsoft.com/office/drawing/2014/main" id="{2AD065E4-186F-03F8-6303-B1AFDF55F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235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64" name="Rectangle 1763">
              <a:extLst>
                <a:ext uri="{FF2B5EF4-FFF2-40B4-BE49-F238E27FC236}">
                  <a16:creationId xmlns:a16="http://schemas.microsoft.com/office/drawing/2014/main" id="{42E571AD-8280-0609-C8BD-818A870D42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99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65" name="Rectangle 1764">
              <a:extLst>
                <a:ext uri="{FF2B5EF4-FFF2-40B4-BE49-F238E27FC236}">
                  <a16:creationId xmlns:a16="http://schemas.microsoft.com/office/drawing/2014/main" id="{05C4FEC3-4361-F7C8-CFF5-C618886720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07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66" name="Rectangle 1765">
              <a:extLst>
                <a:ext uri="{FF2B5EF4-FFF2-40B4-BE49-F238E27FC236}">
                  <a16:creationId xmlns:a16="http://schemas.microsoft.com/office/drawing/2014/main" id="{55B416B8-3485-CF35-CADD-69A218768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67" name="Rectangle 1766">
              <a:extLst>
                <a:ext uri="{FF2B5EF4-FFF2-40B4-BE49-F238E27FC236}">
                  <a16:creationId xmlns:a16="http://schemas.microsoft.com/office/drawing/2014/main" id="{11A1EE29-1FF6-9376-5D30-693801EE86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68" name="Rectangle 1767">
              <a:extLst>
                <a:ext uri="{FF2B5EF4-FFF2-40B4-BE49-F238E27FC236}">
                  <a16:creationId xmlns:a16="http://schemas.microsoft.com/office/drawing/2014/main" id="{DE95C26B-892A-FC6A-4595-64DBA4FB09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69" name="Rectangle 1768">
              <a:extLst>
                <a:ext uri="{FF2B5EF4-FFF2-40B4-BE49-F238E27FC236}">
                  <a16:creationId xmlns:a16="http://schemas.microsoft.com/office/drawing/2014/main" id="{0D1F04BE-D3F6-6D42-BFBF-4556608109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70" name="Rectangle 1769">
              <a:extLst>
                <a:ext uri="{FF2B5EF4-FFF2-40B4-BE49-F238E27FC236}">
                  <a16:creationId xmlns:a16="http://schemas.microsoft.com/office/drawing/2014/main" id="{82B55C9B-545A-EF53-FA0F-DFD454E231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71" name="Rectangle 1770">
              <a:extLst>
                <a:ext uri="{FF2B5EF4-FFF2-40B4-BE49-F238E27FC236}">
                  <a16:creationId xmlns:a16="http://schemas.microsoft.com/office/drawing/2014/main" id="{2EDAF9A2-9AF3-B263-8F42-23F9CE5ADB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72" name="Rectangle 1771">
              <a:extLst>
                <a:ext uri="{FF2B5EF4-FFF2-40B4-BE49-F238E27FC236}">
                  <a16:creationId xmlns:a16="http://schemas.microsoft.com/office/drawing/2014/main" id="{DE82F2BF-8430-3418-DB97-7F47474FC8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73" name="Rectangle 1772">
              <a:extLst>
                <a:ext uri="{FF2B5EF4-FFF2-40B4-BE49-F238E27FC236}">
                  <a16:creationId xmlns:a16="http://schemas.microsoft.com/office/drawing/2014/main" id="{D31B4F34-5A7E-ECCE-2345-2C8E2FA72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74" name="Rectangle 1773">
              <a:extLst>
                <a:ext uri="{FF2B5EF4-FFF2-40B4-BE49-F238E27FC236}">
                  <a16:creationId xmlns:a16="http://schemas.microsoft.com/office/drawing/2014/main" id="{27C04B3C-EADC-917B-E6E2-0B5699E0D3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75" name="Rectangle 1774">
              <a:extLst>
                <a:ext uri="{FF2B5EF4-FFF2-40B4-BE49-F238E27FC236}">
                  <a16:creationId xmlns:a16="http://schemas.microsoft.com/office/drawing/2014/main" id="{624576C3-821D-1C41-9951-98B545C7FB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76" name="Rectangle 1775">
              <a:extLst>
                <a:ext uri="{FF2B5EF4-FFF2-40B4-BE49-F238E27FC236}">
                  <a16:creationId xmlns:a16="http://schemas.microsoft.com/office/drawing/2014/main" id="{0421AFD1-C983-2A8E-B854-8728761C9D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77" name="Rectangle 1776">
              <a:extLst>
                <a:ext uri="{FF2B5EF4-FFF2-40B4-BE49-F238E27FC236}">
                  <a16:creationId xmlns:a16="http://schemas.microsoft.com/office/drawing/2014/main" id="{920E16E6-16F8-B257-2EC4-3DA55CBA7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78" name="Rectangle 1777">
              <a:extLst>
                <a:ext uri="{FF2B5EF4-FFF2-40B4-BE49-F238E27FC236}">
                  <a16:creationId xmlns:a16="http://schemas.microsoft.com/office/drawing/2014/main" id="{2FF17840-26A7-13D0-C1C0-378C3BAE5C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79" name="Rectangle 1778">
              <a:extLst>
                <a:ext uri="{FF2B5EF4-FFF2-40B4-BE49-F238E27FC236}">
                  <a16:creationId xmlns:a16="http://schemas.microsoft.com/office/drawing/2014/main" id="{E3711597-DCFF-28C5-F923-EC309D273D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80" name="Rectangle 1779">
              <a:extLst>
                <a:ext uri="{FF2B5EF4-FFF2-40B4-BE49-F238E27FC236}">
                  <a16:creationId xmlns:a16="http://schemas.microsoft.com/office/drawing/2014/main" id="{AC105CE3-2EC1-9055-BBC4-5D64FEC98D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81" name="Rectangle 1780">
              <a:extLst>
                <a:ext uri="{FF2B5EF4-FFF2-40B4-BE49-F238E27FC236}">
                  <a16:creationId xmlns:a16="http://schemas.microsoft.com/office/drawing/2014/main" id="{156D3167-3F13-4F36-DE61-6398C04A2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82" name="Rectangle 1781">
              <a:extLst>
                <a:ext uri="{FF2B5EF4-FFF2-40B4-BE49-F238E27FC236}">
                  <a16:creationId xmlns:a16="http://schemas.microsoft.com/office/drawing/2014/main" id="{36CE4A85-DFEB-6BEC-42F5-FA4A2F349D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4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83" name="Rectangle 1782">
              <a:extLst>
                <a:ext uri="{FF2B5EF4-FFF2-40B4-BE49-F238E27FC236}">
                  <a16:creationId xmlns:a16="http://schemas.microsoft.com/office/drawing/2014/main" id="{D5C19739-FEF6-85AD-C2B0-9A69C47CB6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84" name="Rectangle 1783">
              <a:extLst>
                <a:ext uri="{FF2B5EF4-FFF2-40B4-BE49-F238E27FC236}">
                  <a16:creationId xmlns:a16="http://schemas.microsoft.com/office/drawing/2014/main" id="{3CD71E1C-E4CC-D560-8515-57E42DAF4E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785" name="Rectangle 1784">
              <a:extLst>
                <a:ext uri="{FF2B5EF4-FFF2-40B4-BE49-F238E27FC236}">
                  <a16:creationId xmlns:a16="http://schemas.microsoft.com/office/drawing/2014/main" id="{86875839-0903-AA24-414C-9CE45A0B4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1888" name="Groupe 1887">
            <a:extLst>
              <a:ext uri="{FF2B5EF4-FFF2-40B4-BE49-F238E27FC236}">
                <a16:creationId xmlns:a16="http://schemas.microsoft.com/office/drawing/2014/main" id="{AFA9A9BC-AEF7-1377-F4EF-7B64B9A75C54}"/>
              </a:ext>
            </a:extLst>
          </p:cNvPr>
          <p:cNvGrpSpPr/>
          <p:nvPr/>
        </p:nvGrpSpPr>
        <p:grpSpPr>
          <a:xfrm>
            <a:off x="8242635" y="6148238"/>
            <a:ext cx="813747" cy="492464"/>
            <a:chOff x="9559878" y="3664787"/>
            <a:chExt cx="813747" cy="492464"/>
          </a:xfrm>
        </p:grpSpPr>
        <p:sp>
          <p:nvSpPr>
            <p:cNvPr id="1889" name="Rectangle 1888">
              <a:extLst>
                <a:ext uri="{FF2B5EF4-FFF2-40B4-BE49-F238E27FC236}">
                  <a16:creationId xmlns:a16="http://schemas.microsoft.com/office/drawing/2014/main" id="{1577D0E4-D257-EBFC-8FAF-3199FC6B83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90" name="Rectangle 1889">
              <a:extLst>
                <a:ext uri="{FF2B5EF4-FFF2-40B4-BE49-F238E27FC236}">
                  <a16:creationId xmlns:a16="http://schemas.microsoft.com/office/drawing/2014/main" id="{82FECB47-0DC3-7B44-6F47-215D4D1645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91" name="Rectangle 1890">
              <a:extLst>
                <a:ext uri="{FF2B5EF4-FFF2-40B4-BE49-F238E27FC236}">
                  <a16:creationId xmlns:a16="http://schemas.microsoft.com/office/drawing/2014/main" id="{78A0FB0A-EF29-DFA9-64D3-BB9CB8640B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92" name="Rectangle 1891">
              <a:extLst>
                <a:ext uri="{FF2B5EF4-FFF2-40B4-BE49-F238E27FC236}">
                  <a16:creationId xmlns:a16="http://schemas.microsoft.com/office/drawing/2014/main" id="{773465D8-A075-6ACF-4D92-C213F81C0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93" name="Rectangle 1892">
              <a:extLst>
                <a:ext uri="{FF2B5EF4-FFF2-40B4-BE49-F238E27FC236}">
                  <a16:creationId xmlns:a16="http://schemas.microsoft.com/office/drawing/2014/main" id="{A2CCA690-3D0A-C0D1-23B6-DE3A6028C6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94" name="Rectangle 1893">
              <a:extLst>
                <a:ext uri="{FF2B5EF4-FFF2-40B4-BE49-F238E27FC236}">
                  <a16:creationId xmlns:a16="http://schemas.microsoft.com/office/drawing/2014/main" id="{5B342DAE-1342-41FA-50F3-91E7989C55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95" name="Rectangle 1894">
              <a:extLst>
                <a:ext uri="{FF2B5EF4-FFF2-40B4-BE49-F238E27FC236}">
                  <a16:creationId xmlns:a16="http://schemas.microsoft.com/office/drawing/2014/main" id="{CD768A9E-ACA0-8F3D-6B68-329CB72A3E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96" name="Rectangle 1895">
              <a:extLst>
                <a:ext uri="{FF2B5EF4-FFF2-40B4-BE49-F238E27FC236}">
                  <a16:creationId xmlns:a16="http://schemas.microsoft.com/office/drawing/2014/main" id="{A1A35876-ADDF-2C2D-0554-EBC7E60930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97" name="Rectangle 1896">
              <a:extLst>
                <a:ext uri="{FF2B5EF4-FFF2-40B4-BE49-F238E27FC236}">
                  <a16:creationId xmlns:a16="http://schemas.microsoft.com/office/drawing/2014/main" id="{F329E26F-A9A9-6664-6886-D22E53C6A0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98" name="Rectangle 1897">
              <a:extLst>
                <a:ext uri="{FF2B5EF4-FFF2-40B4-BE49-F238E27FC236}">
                  <a16:creationId xmlns:a16="http://schemas.microsoft.com/office/drawing/2014/main" id="{FE978589-30BE-DDD6-E00F-6F73B4592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99" name="Rectangle 1898">
              <a:extLst>
                <a:ext uri="{FF2B5EF4-FFF2-40B4-BE49-F238E27FC236}">
                  <a16:creationId xmlns:a16="http://schemas.microsoft.com/office/drawing/2014/main" id="{0E14DB6B-3A01-C5B3-07B3-2C58101A18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00" name="Rectangle 1899">
              <a:extLst>
                <a:ext uri="{FF2B5EF4-FFF2-40B4-BE49-F238E27FC236}">
                  <a16:creationId xmlns:a16="http://schemas.microsoft.com/office/drawing/2014/main" id="{65331674-9F0F-4304-9BCA-56EF2E5A0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01" name="Rectangle 1900">
              <a:extLst>
                <a:ext uri="{FF2B5EF4-FFF2-40B4-BE49-F238E27FC236}">
                  <a16:creationId xmlns:a16="http://schemas.microsoft.com/office/drawing/2014/main" id="{ACD12FCA-5B7D-ABDF-DB59-3A869F6B4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02" name="Rectangle 1901">
              <a:extLst>
                <a:ext uri="{FF2B5EF4-FFF2-40B4-BE49-F238E27FC236}">
                  <a16:creationId xmlns:a16="http://schemas.microsoft.com/office/drawing/2014/main" id="{80A4F390-39E7-EFC8-4377-8902258BA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03" name="Rectangle 1902">
              <a:extLst>
                <a:ext uri="{FF2B5EF4-FFF2-40B4-BE49-F238E27FC236}">
                  <a16:creationId xmlns:a16="http://schemas.microsoft.com/office/drawing/2014/main" id="{D6E93CD3-D70C-7BF3-0A36-7B3E87DF6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04" name="Rectangle 1903">
              <a:extLst>
                <a:ext uri="{FF2B5EF4-FFF2-40B4-BE49-F238E27FC236}">
                  <a16:creationId xmlns:a16="http://schemas.microsoft.com/office/drawing/2014/main" id="{277C3E76-ED53-64C4-4281-F187D14AC3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05" name="Rectangle 1904">
              <a:extLst>
                <a:ext uri="{FF2B5EF4-FFF2-40B4-BE49-F238E27FC236}">
                  <a16:creationId xmlns:a16="http://schemas.microsoft.com/office/drawing/2014/main" id="{1155EB33-B2FF-5614-E7AF-643714470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06" name="Rectangle 1905">
              <a:extLst>
                <a:ext uri="{FF2B5EF4-FFF2-40B4-BE49-F238E27FC236}">
                  <a16:creationId xmlns:a16="http://schemas.microsoft.com/office/drawing/2014/main" id="{E4A488F4-26F3-BCFE-F352-879860B6E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07" name="Rectangle 1906">
              <a:extLst>
                <a:ext uri="{FF2B5EF4-FFF2-40B4-BE49-F238E27FC236}">
                  <a16:creationId xmlns:a16="http://schemas.microsoft.com/office/drawing/2014/main" id="{7679C463-70E2-661E-B11F-2C291AAFDA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08" name="Rectangle 1907">
              <a:extLst>
                <a:ext uri="{FF2B5EF4-FFF2-40B4-BE49-F238E27FC236}">
                  <a16:creationId xmlns:a16="http://schemas.microsoft.com/office/drawing/2014/main" id="{4CC0490F-F076-AA02-F130-ABB022F2FC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09" name="Rectangle 1908">
              <a:extLst>
                <a:ext uri="{FF2B5EF4-FFF2-40B4-BE49-F238E27FC236}">
                  <a16:creationId xmlns:a16="http://schemas.microsoft.com/office/drawing/2014/main" id="{10A5CE47-3DBB-49F0-DA02-ABC9CBE09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4138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10" name="Rectangle 1909">
              <a:extLst>
                <a:ext uri="{FF2B5EF4-FFF2-40B4-BE49-F238E27FC236}">
                  <a16:creationId xmlns:a16="http://schemas.microsoft.com/office/drawing/2014/main" id="{E8B22F57-211A-BD6D-2A12-4651C69808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5009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11" name="Rectangle 1910">
              <a:extLst>
                <a:ext uri="{FF2B5EF4-FFF2-40B4-BE49-F238E27FC236}">
                  <a16:creationId xmlns:a16="http://schemas.microsoft.com/office/drawing/2014/main" id="{D87E22F3-31DE-795D-EED6-17DF6C673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5880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12" name="Rectangle 1911">
              <a:extLst>
                <a:ext uri="{FF2B5EF4-FFF2-40B4-BE49-F238E27FC236}">
                  <a16:creationId xmlns:a16="http://schemas.microsoft.com/office/drawing/2014/main" id="{B7B1BD61-F918-35C2-DB82-CCDA087E01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6751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13" name="Rectangle 1912">
              <a:extLst>
                <a:ext uri="{FF2B5EF4-FFF2-40B4-BE49-F238E27FC236}">
                  <a16:creationId xmlns:a16="http://schemas.microsoft.com/office/drawing/2014/main" id="{6C9B449D-9E4D-4395-1DA9-0483CB8D4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76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14" name="Rectangle 1913">
              <a:extLst>
                <a:ext uri="{FF2B5EF4-FFF2-40B4-BE49-F238E27FC236}">
                  <a16:creationId xmlns:a16="http://schemas.microsoft.com/office/drawing/2014/main" id="{5072F6C3-0EE4-CCE8-C660-A4F3D443E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84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15" name="Rectangle 1914">
              <a:extLst>
                <a:ext uri="{FF2B5EF4-FFF2-40B4-BE49-F238E27FC236}">
                  <a16:creationId xmlns:a16="http://schemas.microsoft.com/office/drawing/2014/main" id="{B44094ED-60E8-2722-640D-48C2FA6268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9364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16" name="Rectangle 1915">
              <a:extLst>
                <a:ext uri="{FF2B5EF4-FFF2-40B4-BE49-F238E27FC236}">
                  <a16:creationId xmlns:a16="http://schemas.microsoft.com/office/drawing/2014/main" id="{C20350CF-EDAF-B442-0C99-0B890D45A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235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17" name="Rectangle 1916">
              <a:extLst>
                <a:ext uri="{FF2B5EF4-FFF2-40B4-BE49-F238E27FC236}">
                  <a16:creationId xmlns:a16="http://schemas.microsoft.com/office/drawing/2014/main" id="{B496FBA3-889B-44A0-32DD-D802F7AB9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99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18" name="Rectangle 1917">
              <a:extLst>
                <a:ext uri="{FF2B5EF4-FFF2-40B4-BE49-F238E27FC236}">
                  <a16:creationId xmlns:a16="http://schemas.microsoft.com/office/drawing/2014/main" id="{52CD5718-C606-C532-C94C-138005220A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07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19" name="Rectangle 1918">
              <a:extLst>
                <a:ext uri="{FF2B5EF4-FFF2-40B4-BE49-F238E27FC236}">
                  <a16:creationId xmlns:a16="http://schemas.microsoft.com/office/drawing/2014/main" id="{E54AAB1A-15E6-88A0-E93C-B68DD3B3E2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20" name="Rectangle 1919">
              <a:extLst>
                <a:ext uri="{FF2B5EF4-FFF2-40B4-BE49-F238E27FC236}">
                  <a16:creationId xmlns:a16="http://schemas.microsoft.com/office/drawing/2014/main" id="{72729AAB-54C4-587A-A1EC-86ECF8F338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21" name="Rectangle 1920">
              <a:extLst>
                <a:ext uri="{FF2B5EF4-FFF2-40B4-BE49-F238E27FC236}">
                  <a16:creationId xmlns:a16="http://schemas.microsoft.com/office/drawing/2014/main" id="{86BF5EA9-DAB8-2CC7-4A9E-40D61B530A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22" name="Rectangle 1921">
              <a:extLst>
                <a:ext uri="{FF2B5EF4-FFF2-40B4-BE49-F238E27FC236}">
                  <a16:creationId xmlns:a16="http://schemas.microsoft.com/office/drawing/2014/main" id="{8E39573C-1427-2296-EA6F-95A792DA5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23" name="Rectangle 1922">
              <a:extLst>
                <a:ext uri="{FF2B5EF4-FFF2-40B4-BE49-F238E27FC236}">
                  <a16:creationId xmlns:a16="http://schemas.microsoft.com/office/drawing/2014/main" id="{D16076BE-CD9A-E4B5-E35D-DF006EAFC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24" name="Rectangle 1923">
              <a:extLst>
                <a:ext uri="{FF2B5EF4-FFF2-40B4-BE49-F238E27FC236}">
                  <a16:creationId xmlns:a16="http://schemas.microsoft.com/office/drawing/2014/main" id="{2ADC0A50-BB57-EF83-0439-80E3B8868D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25" name="Rectangle 1924">
              <a:extLst>
                <a:ext uri="{FF2B5EF4-FFF2-40B4-BE49-F238E27FC236}">
                  <a16:creationId xmlns:a16="http://schemas.microsoft.com/office/drawing/2014/main" id="{032B1C70-2D52-D167-7F61-C9FF24924D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26" name="Rectangle 1925">
              <a:extLst>
                <a:ext uri="{FF2B5EF4-FFF2-40B4-BE49-F238E27FC236}">
                  <a16:creationId xmlns:a16="http://schemas.microsoft.com/office/drawing/2014/main" id="{CF08037B-5C49-D235-345B-E5EFD9ACC3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27" name="Rectangle 1926">
              <a:extLst>
                <a:ext uri="{FF2B5EF4-FFF2-40B4-BE49-F238E27FC236}">
                  <a16:creationId xmlns:a16="http://schemas.microsoft.com/office/drawing/2014/main" id="{3354977B-CDE0-BB42-8914-5582EBB5E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28" name="Rectangle 1927">
              <a:extLst>
                <a:ext uri="{FF2B5EF4-FFF2-40B4-BE49-F238E27FC236}">
                  <a16:creationId xmlns:a16="http://schemas.microsoft.com/office/drawing/2014/main" id="{59595DC7-B548-3613-B13C-484E8AC7D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29" name="Rectangle 1928">
              <a:extLst>
                <a:ext uri="{FF2B5EF4-FFF2-40B4-BE49-F238E27FC236}">
                  <a16:creationId xmlns:a16="http://schemas.microsoft.com/office/drawing/2014/main" id="{CAAC37F2-6790-DAB1-0FD2-6C7DD92BF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30" name="Rectangle 1929">
              <a:extLst>
                <a:ext uri="{FF2B5EF4-FFF2-40B4-BE49-F238E27FC236}">
                  <a16:creationId xmlns:a16="http://schemas.microsoft.com/office/drawing/2014/main" id="{7E113242-966F-4614-9865-C5A3AF2D8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31" name="Rectangle 1930">
              <a:extLst>
                <a:ext uri="{FF2B5EF4-FFF2-40B4-BE49-F238E27FC236}">
                  <a16:creationId xmlns:a16="http://schemas.microsoft.com/office/drawing/2014/main" id="{CD10A0D3-8FA9-A4B9-191A-AAF615DFA0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32" name="Rectangle 1931">
              <a:extLst>
                <a:ext uri="{FF2B5EF4-FFF2-40B4-BE49-F238E27FC236}">
                  <a16:creationId xmlns:a16="http://schemas.microsoft.com/office/drawing/2014/main" id="{D5DC4A07-8528-1514-D202-F05958BA8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33" name="Rectangle 1932">
              <a:extLst>
                <a:ext uri="{FF2B5EF4-FFF2-40B4-BE49-F238E27FC236}">
                  <a16:creationId xmlns:a16="http://schemas.microsoft.com/office/drawing/2014/main" id="{F275ACA1-0C85-D362-ADBD-60D2F58F6C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34" name="Rectangle 1933">
              <a:extLst>
                <a:ext uri="{FF2B5EF4-FFF2-40B4-BE49-F238E27FC236}">
                  <a16:creationId xmlns:a16="http://schemas.microsoft.com/office/drawing/2014/main" id="{057CA940-024C-DCAA-62F2-1F6BE6D45F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35" name="Rectangle 1934">
              <a:extLst>
                <a:ext uri="{FF2B5EF4-FFF2-40B4-BE49-F238E27FC236}">
                  <a16:creationId xmlns:a16="http://schemas.microsoft.com/office/drawing/2014/main" id="{48BEB356-4660-C705-3995-CE3323B6C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4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36" name="Rectangle 1935">
              <a:extLst>
                <a:ext uri="{FF2B5EF4-FFF2-40B4-BE49-F238E27FC236}">
                  <a16:creationId xmlns:a16="http://schemas.microsoft.com/office/drawing/2014/main" id="{3319AD39-758E-74CB-DD43-05212B85DF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37" name="Rectangle 1936">
              <a:extLst>
                <a:ext uri="{FF2B5EF4-FFF2-40B4-BE49-F238E27FC236}">
                  <a16:creationId xmlns:a16="http://schemas.microsoft.com/office/drawing/2014/main" id="{72F413DF-7CDA-99F8-0FE4-48D9DFD7D0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38" name="Rectangle 1937">
              <a:extLst>
                <a:ext uri="{FF2B5EF4-FFF2-40B4-BE49-F238E27FC236}">
                  <a16:creationId xmlns:a16="http://schemas.microsoft.com/office/drawing/2014/main" id="{10DC7F53-A73D-9FCC-C327-4862CB2AF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2090" name="Groupe 2089">
            <a:extLst>
              <a:ext uri="{FF2B5EF4-FFF2-40B4-BE49-F238E27FC236}">
                <a16:creationId xmlns:a16="http://schemas.microsoft.com/office/drawing/2014/main" id="{9CAEC382-8C47-F488-3FBE-9B5BC5086717}"/>
              </a:ext>
            </a:extLst>
          </p:cNvPr>
          <p:cNvGrpSpPr/>
          <p:nvPr/>
        </p:nvGrpSpPr>
        <p:grpSpPr>
          <a:xfrm>
            <a:off x="4377257" y="6173783"/>
            <a:ext cx="3253339" cy="496973"/>
            <a:chOff x="4158302" y="5783472"/>
            <a:chExt cx="3253339" cy="496973"/>
          </a:xfrm>
        </p:grpSpPr>
        <p:grpSp>
          <p:nvGrpSpPr>
            <p:cNvPr id="1786" name="Groupe 1785">
              <a:extLst>
                <a:ext uri="{FF2B5EF4-FFF2-40B4-BE49-F238E27FC236}">
                  <a16:creationId xmlns:a16="http://schemas.microsoft.com/office/drawing/2014/main" id="{8F4D22FD-60E9-0238-CAC5-A8D1527B0DA4}"/>
                </a:ext>
              </a:extLst>
            </p:cNvPr>
            <p:cNvGrpSpPr/>
            <p:nvPr/>
          </p:nvGrpSpPr>
          <p:grpSpPr>
            <a:xfrm>
              <a:off x="4158302" y="5787981"/>
              <a:ext cx="813747" cy="492464"/>
              <a:chOff x="9559878" y="3664787"/>
              <a:chExt cx="813747" cy="492464"/>
            </a:xfrm>
          </p:grpSpPr>
          <p:sp>
            <p:nvSpPr>
              <p:cNvPr id="1787" name="Rectangle 1786">
                <a:extLst>
                  <a:ext uri="{FF2B5EF4-FFF2-40B4-BE49-F238E27FC236}">
                    <a16:creationId xmlns:a16="http://schemas.microsoft.com/office/drawing/2014/main" id="{F1C68CF6-A9EF-9836-76D4-EBE8CEDA48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59878" y="3664787"/>
                <a:ext cx="80871" cy="9409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788" name="Rectangle 1787">
                <a:extLst>
                  <a:ext uri="{FF2B5EF4-FFF2-40B4-BE49-F238E27FC236}">
                    <a16:creationId xmlns:a16="http://schemas.microsoft.com/office/drawing/2014/main" id="{5EE7C17B-2244-2605-7F76-E7697BEBB0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40749" y="3664787"/>
                <a:ext cx="80871" cy="9409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789" name="Rectangle 1788">
                <a:extLst>
                  <a:ext uri="{FF2B5EF4-FFF2-40B4-BE49-F238E27FC236}">
                    <a16:creationId xmlns:a16="http://schemas.microsoft.com/office/drawing/2014/main" id="{146D700B-ABF9-1796-C689-C55305CD6C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21620" y="3664787"/>
                <a:ext cx="80871" cy="9409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790" name="Rectangle 1789">
                <a:extLst>
                  <a:ext uri="{FF2B5EF4-FFF2-40B4-BE49-F238E27FC236}">
                    <a16:creationId xmlns:a16="http://schemas.microsoft.com/office/drawing/2014/main" id="{7CE4F2CF-F889-C3E3-4DF3-667D307393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2491" y="3664787"/>
                <a:ext cx="80871" cy="9409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791" name="Rectangle 1790">
                <a:extLst>
                  <a:ext uri="{FF2B5EF4-FFF2-40B4-BE49-F238E27FC236}">
                    <a16:creationId xmlns:a16="http://schemas.microsoft.com/office/drawing/2014/main" id="{30F56291-03A6-0619-F9BC-8C1C187F75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83362" y="3664787"/>
                <a:ext cx="80871" cy="9409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792" name="Rectangle 1791">
                <a:extLst>
                  <a:ext uri="{FF2B5EF4-FFF2-40B4-BE49-F238E27FC236}">
                    <a16:creationId xmlns:a16="http://schemas.microsoft.com/office/drawing/2014/main" id="{1C76D8E0-26CA-645B-D2F7-CCBF34DC93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64233" y="3664787"/>
                <a:ext cx="80871" cy="9409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793" name="Rectangle 1792">
                <a:extLst>
                  <a:ext uri="{FF2B5EF4-FFF2-40B4-BE49-F238E27FC236}">
                    <a16:creationId xmlns:a16="http://schemas.microsoft.com/office/drawing/2014/main" id="{E8C05710-19E3-B0DD-4825-5BE8D42970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45103" y="3664787"/>
                <a:ext cx="80871" cy="9409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794" name="Rectangle 1793">
                <a:extLst>
                  <a:ext uri="{FF2B5EF4-FFF2-40B4-BE49-F238E27FC236}">
                    <a16:creationId xmlns:a16="http://schemas.microsoft.com/office/drawing/2014/main" id="{DF6FAF48-AD0B-380F-D31B-A87FF00D56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25975" y="3664787"/>
                <a:ext cx="80871" cy="9409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795" name="Rectangle 1794">
                <a:extLst>
                  <a:ext uri="{FF2B5EF4-FFF2-40B4-BE49-F238E27FC236}">
                    <a16:creationId xmlns:a16="http://schemas.microsoft.com/office/drawing/2014/main" id="{E9BDD13D-032C-6AFD-5804-6D3571D17F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05662" y="3664787"/>
                <a:ext cx="80871" cy="9409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796" name="Rectangle 1795">
                <a:extLst>
                  <a:ext uri="{FF2B5EF4-FFF2-40B4-BE49-F238E27FC236}">
                    <a16:creationId xmlns:a16="http://schemas.microsoft.com/office/drawing/2014/main" id="{A9ECB696-33DF-311A-8279-2A6CDA90BD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6533" y="3664787"/>
                <a:ext cx="80871" cy="9409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797" name="Rectangle 1796">
                <a:extLst>
                  <a:ext uri="{FF2B5EF4-FFF2-40B4-BE49-F238E27FC236}">
                    <a16:creationId xmlns:a16="http://schemas.microsoft.com/office/drawing/2014/main" id="{0003EE17-D4A1-8D5D-BA12-96898E4D1B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66099" y="3863698"/>
                <a:ext cx="80871" cy="9409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798" name="Rectangle 1797">
                <a:extLst>
                  <a:ext uri="{FF2B5EF4-FFF2-40B4-BE49-F238E27FC236}">
                    <a16:creationId xmlns:a16="http://schemas.microsoft.com/office/drawing/2014/main" id="{EA43C93F-3A8A-C541-D3FC-9F2BC510C2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46970" y="3863698"/>
                <a:ext cx="80871" cy="9409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799" name="Rectangle 1798">
                <a:extLst>
                  <a:ext uri="{FF2B5EF4-FFF2-40B4-BE49-F238E27FC236}">
                    <a16:creationId xmlns:a16="http://schemas.microsoft.com/office/drawing/2014/main" id="{F6DBBA72-3EF5-249E-564D-7F1B6375D6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27841" y="3863698"/>
                <a:ext cx="80871" cy="9409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00" name="Rectangle 1799">
                <a:extLst>
                  <a:ext uri="{FF2B5EF4-FFF2-40B4-BE49-F238E27FC236}">
                    <a16:creationId xmlns:a16="http://schemas.microsoft.com/office/drawing/2014/main" id="{3EE54E6C-04DF-CF86-0B89-FD6919233C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8712" y="3863698"/>
                <a:ext cx="80871" cy="9409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01" name="Rectangle 1800">
                <a:extLst>
                  <a:ext uri="{FF2B5EF4-FFF2-40B4-BE49-F238E27FC236}">
                    <a16:creationId xmlns:a16="http://schemas.microsoft.com/office/drawing/2014/main" id="{EFC19F17-2D51-94B9-4382-67B7C32CBD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89583" y="3863698"/>
                <a:ext cx="80871" cy="9409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02" name="Rectangle 1801">
                <a:extLst>
                  <a:ext uri="{FF2B5EF4-FFF2-40B4-BE49-F238E27FC236}">
                    <a16:creationId xmlns:a16="http://schemas.microsoft.com/office/drawing/2014/main" id="{393C3BB7-EE9B-89B0-5071-A7A0BF4CF1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70454" y="3863698"/>
                <a:ext cx="80871" cy="9409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03" name="Rectangle 1802">
                <a:extLst>
                  <a:ext uri="{FF2B5EF4-FFF2-40B4-BE49-F238E27FC236}">
                    <a16:creationId xmlns:a16="http://schemas.microsoft.com/office/drawing/2014/main" id="{141F21BB-3653-4EDD-F5E1-88EC0BFC78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1325" y="3863698"/>
                <a:ext cx="80871" cy="9409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04" name="Rectangle 1803">
                <a:extLst>
                  <a:ext uri="{FF2B5EF4-FFF2-40B4-BE49-F238E27FC236}">
                    <a16:creationId xmlns:a16="http://schemas.microsoft.com/office/drawing/2014/main" id="{3EE5D444-70B0-9D4E-D3EC-836FB223D1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32196" y="3863698"/>
                <a:ext cx="80871" cy="9409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05" name="Rectangle 1804">
                <a:extLst>
                  <a:ext uri="{FF2B5EF4-FFF2-40B4-BE49-F238E27FC236}">
                    <a16:creationId xmlns:a16="http://schemas.microsoft.com/office/drawing/2014/main" id="{53E632FC-39CC-0DB3-42FA-393592C8D7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11883" y="3863698"/>
                <a:ext cx="80871" cy="9409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06" name="Rectangle 1805">
                <a:extLst>
                  <a:ext uri="{FF2B5EF4-FFF2-40B4-BE49-F238E27FC236}">
                    <a16:creationId xmlns:a16="http://schemas.microsoft.com/office/drawing/2014/main" id="{4B5798CD-E45C-6C48-310E-A4E6C7D11B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92754" y="3863698"/>
                <a:ext cx="80871" cy="9409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07" name="Rectangle 1806">
                <a:extLst>
                  <a:ext uri="{FF2B5EF4-FFF2-40B4-BE49-F238E27FC236}">
                    <a16:creationId xmlns:a16="http://schemas.microsoft.com/office/drawing/2014/main" id="{EBF5CE18-CDB9-965C-B6FA-7F6AC4C298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64138" y="3769548"/>
                <a:ext cx="80871" cy="9409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08" name="Rectangle 1807">
                <a:extLst>
                  <a:ext uri="{FF2B5EF4-FFF2-40B4-BE49-F238E27FC236}">
                    <a16:creationId xmlns:a16="http://schemas.microsoft.com/office/drawing/2014/main" id="{E2ABD9B7-622B-AC32-2C3A-83E4E19309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45009" y="3769548"/>
                <a:ext cx="80871" cy="9409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09" name="Rectangle 1808">
                <a:extLst>
                  <a:ext uri="{FF2B5EF4-FFF2-40B4-BE49-F238E27FC236}">
                    <a16:creationId xmlns:a16="http://schemas.microsoft.com/office/drawing/2014/main" id="{D73ACEF6-15E3-B5F5-94FD-91EB8C5620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25880" y="3769548"/>
                <a:ext cx="80871" cy="9409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10" name="Rectangle 1809">
                <a:extLst>
                  <a:ext uri="{FF2B5EF4-FFF2-40B4-BE49-F238E27FC236}">
                    <a16:creationId xmlns:a16="http://schemas.microsoft.com/office/drawing/2014/main" id="{A706145E-FC64-F3B7-AD0A-C25C0B4938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6751" y="3769548"/>
                <a:ext cx="80871" cy="9409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11" name="Rectangle 1810">
                <a:extLst>
                  <a:ext uri="{FF2B5EF4-FFF2-40B4-BE49-F238E27FC236}">
                    <a16:creationId xmlns:a16="http://schemas.microsoft.com/office/drawing/2014/main" id="{F2CFF163-3F9F-1943-E105-D94220F7E9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87622" y="3769548"/>
                <a:ext cx="80871" cy="9409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12" name="Rectangle 1811">
                <a:extLst>
                  <a:ext uri="{FF2B5EF4-FFF2-40B4-BE49-F238E27FC236}">
                    <a16:creationId xmlns:a16="http://schemas.microsoft.com/office/drawing/2014/main" id="{750CDEFB-FE3F-9D1C-7965-5725287D66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68493" y="3769548"/>
                <a:ext cx="80871" cy="9409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13" name="Rectangle 1812">
                <a:extLst>
                  <a:ext uri="{FF2B5EF4-FFF2-40B4-BE49-F238E27FC236}">
                    <a16:creationId xmlns:a16="http://schemas.microsoft.com/office/drawing/2014/main" id="{7CA68472-2E8A-CA11-5DF5-332FB0E3C4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49364" y="3769548"/>
                <a:ext cx="80871" cy="9409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14" name="Rectangle 1813">
                <a:extLst>
                  <a:ext uri="{FF2B5EF4-FFF2-40B4-BE49-F238E27FC236}">
                    <a16:creationId xmlns:a16="http://schemas.microsoft.com/office/drawing/2014/main" id="{23D8B6F8-267C-CDE2-47F6-C1655B8E50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30235" y="3769548"/>
                <a:ext cx="80871" cy="9409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15" name="Rectangle 1814">
                <a:extLst>
                  <a:ext uri="{FF2B5EF4-FFF2-40B4-BE49-F238E27FC236}">
                    <a16:creationId xmlns:a16="http://schemas.microsoft.com/office/drawing/2014/main" id="{F0A5D045-E0F3-BD53-A7F9-5D00244604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09922" y="3769548"/>
                <a:ext cx="80871" cy="9409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16" name="Rectangle 1815">
                <a:extLst>
                  <a:ext uri="{FF2B5EF4-FFF2-40B4-BE49-F238E27FC236}">
                    <a16:creationId xmlns:a16="http://schemas.microsoft.com/office/drawing/2014/main" id="{AB6B7464-4ECA-2081-4404-0DD4181AD8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90793" y="3769548"/>
                <a:ext cx="80871" cy="9409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17" name="Rectangle 1816">
                <a:extLst>
                  <a:ext uri="{FF2B5EF4-FFF2-40B4-BE49-F238E27FC236}">
                    <a16:creationId xmlns:a16="http://schemas.microsoft.com/office/drawing/2014/main" id="{9D5A2227-52AC-17A0-704B-BF7048B7E4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66099" y="3957788"/>
                <a:ext cx="80871" cy="940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18" name="Rectangle 1817">
                <a:extLst>
                  <a:ext uri="{FF2B5EF4-FFF2-40B4-BE49-F238E27FC236}">
                    <a16:creationId xmlns:a16="http://schemas.microsoft.com/office/drawing/2014/main" id="{90305B31-45A5-4D6C-5072-8DBA290841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46970" y="3957788"/>
                <a:ext cx="80871" cy="940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19" name="Rectangle 1818">
                <a:extLst>
                  <a:ext uri="{FF2B5EF4-FFF2-40B4-BE49-F238E27FC236}">
                    <a16:creationId xmlns:a16="http://schemas.microsoft.com/office/drawing/2014/main" id="{89134A20-1F68-0875-0683-9263D5B857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27841" y="3957788"/>
                <a:ext cx="80871" cy="940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20" name="Rectangle 1819">
                <a:extLst>
                  <a:ext uri="{FF2B5EF4-FFF2-40B4-BE49-F238E27FC236}">
                    <a16:creationId xmlns:a16="http://schemas.microsoft.com/office/drawing/2014/main" id="{BB9618FB-61CB-A84E-FC9A-8CCEE927A1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8712" y="3957788"/>
                <a:ext cx="80871" cy="940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21" name="Rectangle 1820">
                <a:extLst>
                  <a:ext uri="{FF2B5EF4-FFF2-40B4-BE49-F238E27FC236}">
                    <a16:creationId xmlns:a16="http://schemas.microsoft.com/office/drawing/2014/main" id="{F1B9B1F0-1BF1-118A-DF82-629758885B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89583" y="3957788"/>
                <a:ext cx="80871" cy="940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22" name="Rectangle 1821">
                <a:extLst>
                  <a:ext uri="{FF2B5EF4-FFF2-40B4-BE49-F238E27FC236}">
                    <a16:creationId xmlns:a16="http://schemas.microsoft.com/office/drawing/2014/main" id="{A6F4B9DA-0FC8-6AD5-2678-BD194F79B0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70454" y="3957788"/>
                <a:ext cx="80871" cy="940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23" name="Rectangle 1822">
                <a:extLst>
                  <a:ext uri="{FF2B5EF4-FFF2-40B4-BE49-F238E27FC236}">
                    <a16:creationId xmlns:a16="http://schemas.microsoft.com/office/drawing/2014/main" id="{4094CB6F-FE16-8F55-FFF7-FE22693F63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1325" y="3957788"/>
                <a:ext cx="80871" cy="940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24" name="Rectangle 1823">
                <a:extLst>
                  <a:ext uri="{FF2B5EF4-FFF2-40B4-BE49-F238E27FC236}">
                    <a16:creationId xmlns:a16="http://schemas.microsoft.com/office/drawing/2014/main" id="{A8034829-C4D7-C347-2603-2C2676F3BA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32196" y="3957788"/>
                <a:ext cx="80871" cy="940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25" name="Rectangle 1824">
                <a:extLst>
                  <a:ext uri="{FF2B5EF4-FFF2-40B4-BE49-F238E27FC236}">
                    <a16:creationId xmlns:a16="http://schemas.microsoft.com/office/drawing/2014/main" id="{953ACB65-5D7C-DDCC-EE27-C8CB97E744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11883" y="3957788"/>
                <a:ext cx="80871" cy="940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26" name="Rectangle 1825">
                <a:extLst>
                  <a:ext uri="{FF2B5EF4-FFF2-40B4-BE49-F238E27FC236}">
                    <a16:creationId xmlns:a16="http://schemas.microsoft.com/office/drawing/2014/main" id="{164F935D-36DB-5E91-2F12-130B9B242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92754" y="3957788"/>
                <a:ext cx="80871" cy="940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27" name="Rectangle 1826">
                <a:extLst>
                  <a:ext uri="{FF2B5EF4-FFF2-40B4-BE49-F238E27FC236}">
                    <a16:creationId xmlns:a16="http://schemas.microsoft.com/office/drawing/2014/main" id="{05C47DB6-10ED-54F0-DA5C-24E42AB4A4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59878" y="4063161"/>
                <a:ext cx="80871" cy="940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28" name="Rectangle 1827">
                <a:extLst>
                  <a:ext uri="{FF2B5EF4-FFF2-40B4-BE49-F238E27FC236}">
                    <a16:creationId xmlns:a16="http://schemas.microsoft.com/office/drawing/2014/main" id="{44AEC390-99CF-738E-64A6-B7D6659CB6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40749" y="4063161"/>
                <a:ext cx="80871" cy="940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29" name="Rectangle 1828">
                <a:extLst>
                  <a:ext uri="{FF2B5EF4-FFF2-40B4-BE49-F238E27FC236}">
                    <a16:creationId xmlns:a16="http://schemas.microsoft.com/office/drawing/2014/main" id="{7E7C7F1F-EBB7-F863-AE21-C7D63E27BA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21620" y="4063161"/>
                <a:ext cx="80871" cy="940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30" name="Rectangle 1829">
                <a:extLst>
                  <a:ext uri="{FF2B5EF4-FFF2-40B4-BE49-F238E27FC236}">
                    <a16:creationId xmlns:a16="http://schemas.microsoft.com/office/drawing/2014/main" id="{EDA10FED-8B26-98B1-8E15-C3898EE028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2491" y="4063161"/>
                <a:ext cx="80871" cy="940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31" name="Rectangle 1830">
                <a:extLst>
                  <a:ext uri="{FF2B5EF4-FFF2-40B4-BE49-F238E27FC236}">
                    <a16:creationId xmlns:a16="http://schemas.microsoft.com/office/drawing/2014/main" id="{F7EE5033-2B5E-453E-854D-696A74EBDC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83362" y="4063161"/>
                <a:ext cx="80871" cy="940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32" name="Rectangle 1831">
                <a:extLst>
                  <a:ext uri="{FF2B5EF4-FFF2-40B4-BE49-F238E27FC236}">
                    <a16:creationId xmlns:a16="http://schemas.microsoft.com/office/drawing/2014/main" id="{70606488-2BBD-AAED-8E55-997571496B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64233" y="4063161"/>
                <a:ext cx="80871" cy="940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33" name="Rectangle 1832">
                <a:extLst>
                  <a:ext uri="{FF2B5EF4-FFF2-40B4-BE49-F238E27FC236}">
                    <a16:creationId xmlns:a16="http://schemas.microsoft.com/office/drawing/2014/main" id="{85FA269A-0D91-9C9C-68B9-4778EB1FC2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45104" y="4063161"/>
                <a:ext cx="80871" cy="940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34" name="Rectangle 1833">
                <a:extLst>
                  <a:ext uri="{FF2B5EF4-FFF2-40B4-BE49-F238E27FC236}">
                    <a16:creationId xmlns:a16="http://schemas.microsoft.com/office/drawing/2014/main" id="{033A07A9-C0EF-4069-8D5A-943C1950B1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25975" y="4063161"/>
                <a:ext cx="80871" cy="940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35" name="Rectangle 1834">
                <a:extLst>
                  <a:ext uri="{FF2B5EF4-FFF2-40B4-BE49-F238E27FC236}">
                    <a16:creationId xmlns:a16="http://schemas.microsoft.com/office/drawing/2014/main" id="{90EA4E0E-30A4-2F9C-241A-2D8569382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05662" y="4063161"/>
                <a:ext cx="80871" cy="940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  <p:sp>
            <p:nvSpPr>
              <p:cNvPr id="1836" name="Rectangle 1835">
                <a:extLst>
                  <a:ext uri="{FF2B5EF4-FFF2-40B4-BE49-F238E27FC236}">
                    <a16:creationId xmlns:a16="http://schemas.microsoft.com/office/drawing/2014/main" id="{0A9E03E6-0519-0B3D-4DC2-B6B52500E5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6533" y="4063161"/>
                <a:ext cx="80871" cy="940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/>
              </a:p>
            </p:txBody>
          </p:sp>
        </p:grpSp>
        <p:sp>
          <p:nvSpPr>
            <p:cNvPr id="1838" name="Rectangle 1837">
              <a:extLst>
                <a:ext uri="{FF2B5EF4-FFF2-40B4-BE49-F238E27FC236}">
                  <a16:creationId xmlns:a16="http://schemas.microsoft.com/office/drawing/2014/main" id="{24762641-8C27-52E8-55C4-9B247044E3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75161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39" name="Rectangle 1838">
              <a:extLst>
                <a:ext uri="{FF2B5EF4-FFF2-40B4-BE49-F238E27FC236}">
                  <a16:creationId xmlns:a16="http://schemas.microsoft.com/office/drawing/2014/main" id="{780FD04C-720D-90DC-CAEA-FD9F9632D9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6032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40" name="Rectangle 1839">
              <a:extLst>
                <a:ext uri="{FF2B5EF4-FFF2-40B4-BE49-F238E27FC236}">
                  <a16:creationId xmlns:a16="http://schemas.microsoft.com/office/drawing/2014/main" id="{F9198A27-E0E8-90F0-F03F-3953A880E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6903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41" name="Rectangle 1840">
              <a:extLst>
                <a:ext uri="{FF2B5EF4-FFF2-40B4-BE49-F238E27FC236}">
                  <a16:creationId xmlns:a16="http://schemas.microsoft.com/office/drawing/2014/main" id="{18DCF946-BE67-112C-6576-D9536CE425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7774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42" name="Rectangle 1841">
              <a:extLst>
                <a:ext uri="{FF2B5EF4-FFF2-40B4-BE49-F238E27FC236}">
                  <a16:creationId xmlns:a16="http://schemas.microsoft.com/office/drawing/2014/main" id="{4BCD107E-8A6D-E50E-56C0-A62BFE020A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8645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43" name="Rectangle 1842">
              <a:extLst>
                <a:ext uri="{FF2B5EF4-FFF2-40B4-BE49-F238E27FC236}">
                  <a16:creationId xmlns:a16="http://schemas.microsoft.com/office/drawing/2014/main" id="{534ED1EC-295D-D032-50E5-BA1BC364A0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9516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44" name="Rectangle 1843">
              <a:extLst>
                <a:ext uri="{FF2B5EF4-FFF2-40B4-BE49-F238E27FC236}">
                  <a16:creationId xmlns:a16="http://schemas.microsoft.com/office/drawing/2014/main" id="{3500047E-1648-D0AC-9171-0DEFF5FB76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0386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45" name="Rectangle 1844">
              <a:extLst>
                <a:ext uri="{FF2B5EF4-FFF2-40B4-BE49-F238E27FC236}">
                  <a16:creationId xmlns:a16="http://schemas.microsoft.com/office/drawing/2014/main" id="{1CA712B7-127E-AC51-2D1F-3302D157B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1258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46" name="Rectangle 1845">
              <a:extLst>
                <a:ext uri="{FF2B5EF4-FFF2-40B4-BE49-F238E27FC236}">
                  <a16:creationId xmlns:a16="http://schemas.microsoft.com/office/drawing/2014/main" id="{E12A5534-4DE3-3EE9-87BA-FC53C36F61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0945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47" name="Rectangle 1846">
              <a:extLst>
                <a:ext uri="{FF2B5EF4-FFF2-40B4-BE49-F238E27FC236}">
                  <a16:creationId xmlns:a16="http://schemas.microsoft.com/office/drawing/2014/main" id="{3363C6B7-DC1F-B32B-602F-D40C62673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1816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48" name="Rectangle 1847">
              <a:extLst>
                <a:ext uri="{FF2B5EF4-FFF2-40B4-BE49-F238E27FC236}">
                  <a16:creationId xmlns:a16="http://schemas.microsoft.com/office/drawing/2014/main" id="{CDFFA832-7092-61B9-EEB3-83F817FF6A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1382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49" name="Rectangle 1848">
              <a:extLst>
                <a:ext uri="{FF2B5EF4-FFF2-40B4-BE49-F238E27FC236}">
                  <a16:creationId xmlns:a16="http://schemas.microsoft.com/office/drawing/2014/main" id="{A64AF1C5-CA09-CC83-0EFC-2CF860ED5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2253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50" name="Rectangle 1849">
              <a:extLst>
                <a:ext uri="{FF2B5EF4-FFF2-40B4-BE49-F238E27FC236}">
                  <a16:creationId xmlns:a16="http://schemas.microsoft.com/office/drawing/2014/main" id="{584C11DA-FE06-D2F9-537E-23CD660CE8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3124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51" name="Rectangle 1850">
              <a:extLst>
                <a:ext uri="{FF2B5EF4-FFF2-40B4-BE49-F238E27FC236}">
                  <a16:creationId xmlns:a16="http://schemas.microsoft.com/office/drawing/2014/main" id="{E192BE0A-42F0-E899-DFFD-F6DBF66944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3995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52" name="Rectangle 1851">
              <a:extLst>
                <a:ext uri="{FF2B5EF4-FFF2-40B4-BE49-F238E27FC236}">
                  <a16:creationId xmlns:a16="http://schemas.microsoft.com/office/drawing/2014/main" id="{996376BA-BC7C-0FE8-EEB4-10B6572F2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866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53" name="Rectangle 1852">
              <a:extLst>
                <a:ext uri="{FF2B5EF4-FFF2-40B4-BE49-F238E27FC236}">
                  <a16:creationId xmlns:a16="http://schemas.microsoft.com/office/drawing/2014/main" id="{7214B924-B720-4363-7F9C-7117C7371E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737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54" name="Rectangle 1853">
              <a:extLst>
                <a:ext uri="{FF2B5EF4-FFF2-40B4-BE49-F238E27FC236}">
                  <a16:creationId xmlns:a16="http://schemas.microsoft.com/office/drawing/2014/main" id="{75133872-16F0-36E0-B2A1-846FFF44A2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6608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55" name="Rectangle 1854">
              <a:extLst>
                <a:ext uri="{FF2B5EF4-FFF2-40B4-BE49-F238E27FC236}">
                  <a16:creationId xmlns:a16="http://schemas.microsoft.com/office/drawing/2014/main" id="{24FA3BB7-26B4-2D36-BB78-18E21AFDD4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7479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56" name="Rectangle 1855">
              <a:extLst>
                <a:ext uri="{FF2B5EF4-FFF2-40B4-BE49-F238E27FC236}">
                  <a16:creationId xmlns:a16="http://schemas.microsoft.com/office/drawing/2014/main" id="{95165C23-AAEC-B23B-8CEB-90D609EFC4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7166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57" name="Rectangle 1856">
              <a:extLst>
                <a:ext uri="{FF2B5EF4-FFF2-40B4-BE49-F238E27FC236}">
                  <a16:creationId xmlns:a16="http://schemas.microsoft.com/office/drawing/2014/main" id="{84EF1AE3-FD1C-ECFF-44CD-69B85DBE37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8037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58" name="Rectangle 1857">
              <a:extLst>
                <a:ext uri="{FF2B5EF4-FFF2-40B4-BE49-F238E27FC236}">
                  <a16:creationId xmlns:a16="http://schemas.microsoft.com/office/drawing/2014/main" id="{1E4EFCC4-452F-8C07-9B7B-5212C1B772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79421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59" name="Rectangle 1858">
              <a:extLst>
                <a:ext uri="{FF2B5EF4-FFF2-40B4-BE49-F238E27FC236}">
                  <a16:creationId xmlns:a16="http://schemas.microsoft.com/office/drawing/2014/main" id="{4C027CE8-256A-5A63-661D-1A85C59BB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0292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60" name="Rectangle 1859">
              <a:extLst>
                <a:ext uri="{FF2B5EF4-FFF2-40B4-BE49-F238E27FC236}">
                  <a16:creationId xmlns:a16="http://schemas.microsoft.com/office/drawing/2014/main" id="{6901F23F-0466-6654-8379-5D2566C960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1163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61" name="Rectangle 1860">
              <a:extLst>
                <a:ext uri="{FF2B5EF4-FFF2-40B4-BE49-F238E27FC236}">
                  <a16:creationId xmlns:a16="http://schemas.microsoft.com/office/drawing/2014/main" id="{0F58FABD-D845-40A0-A977-3615A4929F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2034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62" name="Rectangle 1861">
              <a:extLst>
                <a:ext uri="{FF2B5EF4-FFF2-40B4-BE49-F238E27FC236}">
                  <a16:creationId xmlns:a16="http://schemas.microsoft.com/office/drawing/2014/main" id="{EFF3FDD3-D660-0161-EE96-B3F5C628D7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2905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63" name="Rectangle 1862">
              <a:extLst>
                <a:ext uri="{FF2B5EF4-FFF2-40B4-BE49-F238E27FC236}">
                  <a16:creationId xmlns:a16="http://schemas.microsoft.com/office/drawing/2014/main" id="{48ADB6A1-4CDC-9333-89AD-99CC2B42B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3776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64" name="Rectangle 1863">
              <a:extLst>
                <a:ext uri="{FF2B5EF4-FFF2-40B4-BE49-F238E27FC236}">
                  <a16:creationId xmlns:a16="http://schemas.microsoft.com/office/drawing/2014/main" id="{6A1CFE82-6326-18B2-C216-CFA50CBA3E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4647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65" name="Rectangle 1864">
              <a:extLst>
                <a:ext uri="{FF2B5EF4-FFF2-40B4-BE49-F238E27FC236}">
                  <a16:creationId xmlns:a16="http://schemas.microsoft.com/office/drawing/2014/main" id="{687BAB1E-B6DC-635B-81E3-328EEA0966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5518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66" name="Rectangle 1865">
              <a:extLst>
                <a:ext uri="{FF2B5EF4-FFF2-40B4-BE49-F238E27FC236}">
                  <a16:creationId xmlns:a16="http://schemas.microsoft.com/office/drawing/2014/main" id="{5A1778B2-73EB-6E3F-AFC5-DF3A33E19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5205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67" name="Rectangle 1866">
              <a:extLst>
                <a:ext uri="{FF2B5EF4-FFF2-40B4-BE49-F238E27FC236}">
                  <a16:creationId xmlns:a16="http://schemas.microsoft.com/office/drawing/2014/main" id="{02CB6F43-96FB-5A92-4231-D0AD0BEE9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6076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68" name="Rectangle 1867">
              <a:extLst>
                <a:ext uri="{FF2B5EF4-FFF2-40B4-BE49-F238E27FC236}">
                  <a16:creationId xmlns:a16="http://schemas.microsoft.com/office/drawing/2014/main" id="{468649F6-B38C-2EED-0BCC-C523006051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1382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69" name="Rectangle 1868">
              <a:extLst>
                <a:ext uri="{FF2B5EF4-FFF2-40B4-BE49-F238E27FC236}">
                  <a16:creationId xmlns:a16="http://schemas.microsoft.com/office/drawing/2014/main" id="{7CF9CE21-8007-214B-A4CB-03FDE3B06B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2253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70" name="Rectangle 1869">
              <a:extLst>
                <a:ext uri="{FF2B5EF4-FFF2-40B4-BE49-F238E27FC236}">
                  <a16:creationId xmlns:a16="http://schemas.microsoft.com/office/drawing/2014/main" id="{473E99DF-FBFC-AAC4-BAE6-407370C94F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3124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71" name="Rectangle 1870">
              <a:extLst>
                <a:ext uri="{FF2B5EF4-FFF2-40B4-BE49-F238E27FC236}">
                  <a16:creationId xmlns:a16="http://schemas.microsoft.com/office/drawing/2014/main" id="{9C5DC636-D148-6B09-484A-55096613A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3995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72" name="Rectangle 1871">
              <a:extLst>
                <a:ext uri="{FF2B5EF4-FFF2-40B4-BE49-F238E27FC236}">
                  <a16:creationId xmlns:a16="http://schemas.microsoft.com/office/drawing/2014/main" id="{89200838-C6D6-B7BF-902F-86CC9526B2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4866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73" name="Rectangle 1872">
              <a:extLst>
                <a:ext uri="{FF2B5EF4-FFF2-40B4-BE49-F238E27FC236}">
                  <a16:creationId xmlns:a16="http://schemas.microsoft.com/office/drawing/2014/main" id="{3BE6183A-BB8C-4BD9-6DC2-E9AF05B2AD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737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74" name="Rectangle 1873">
              <a:extLst>
                <a:ext uri="{FF2B5EF4-FFF2-40B4-BE49-F238E27FC236}">
                  <a16:creationId xmlns:a16="http://schemas.microsoft.com/office/drawing/2014/main" id="{05006F03-8679-542A-1200-30D2D54E70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6608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75" name="Rectangle 1874">
              <a:extLst>
                <a:ext uri="{FF2B5EF4-FFF2-40B4-BE49-F238E27FC236}">
                  <a16:creationId xmlns:a16="http://schemas.microsoft.com/office/drawing/2014/main" id="{40A0F3F3-8FBA-1204-E406-EE15272C4B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7479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76" name="Rectangle 1875">
              <a:extLst>
                <a:ext uri="{FF2B5EF4-FFF2-40B4-BE49-F238E27FC236}">
                  <a16:creationId xmlns:a16="http://schemas.microsoft.com/office/drawing/2014/main" id="{517DB75E-7871-29DD-DFA0-288B906DE9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7166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77" name="Rectangle 1876">
              <a:extLst>
                <a:ext uri="{FF2B5EF4-FFF2-40B4-BE49-F238E27FC236}">
                  <a16:creationId xmlns:a16="http://schemas.microsoft.com/office/drawing/2014/main" id="{3075A3A3-A41C-B79B-BCA5-919B191818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8037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78" name="Rectangle 1877">
              <a:extLst>
                <a:ext uri="{FF2B5EF4-FFF2-40B4-BE49-F238E27FC236}">
                  <a16:creationId xmlns:a16="http://schemas.microsoft.com/office/drawing/2014/main" id="{59A8D4CD-DF7E-11F0-AB45-964A409FEF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75161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79" name="Rectangle 1878">
              <a:extLst>
                <a:ext uri="{FF2B5EF4-FFF2-40B4-BE49-F238E27FC236}">
                  <a16:creationId xmlns:a16="http://schemas.microsoft.com/office/drawing/2014/main" id="{5E234712-170D-B516-D456-A8F1E2EF92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6032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80" name="Rectangle 1879">
              <a:extLst>
                <a:ext uri="{FF2B5EF4-FFF2-40B4-BE49-F238E27FC236}">
                  <a16:creationId xmlns:a16="http://schemas.microsoft.com/office/drawing/2014/main" id="{C56AC50D-78F6-C27F-6891-F2D7BD93C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6903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81" name="Rectangle 1880">
              <a:extLst>
                <a:ext uri="{FF2B5EF4-FFF2-40B4-BE49-F238E27FC236}">
                  <a16:creationId xmlns:a16="http://schemas.microsoft.com/office/drawing/2014/main" id="{A6780711-2901-205B-D411-342B13F5BC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7774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82" name="Rectangle 1881">
              <a:extLst>
                <a:ext uri="{FF2B5EF4-FFF2-40B4-BE49-F238E27FC236}">
                  <a16:creationId xmlns:a16="http://schemas.microsoft.com/office/drawing/2014/main" id="{A753C31F-1000-2D30-AF76-4BB0F468A6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8645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83" name="Rectangle 1882">
              <a:extLst>
                <a:ext uri="{FF2B5EF4-FFF2-40B4-BE49-F238E27FC236}">
                  <a16:creationId xmlns:a16="http://schemas.microsoft.com/office/drawing/2014/main" id="{D58E3D2C-5493-52CE-A3CF-3457D25BC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9516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84" name="Rectangle 1883">
              <a:extLst>
                <a:ext uri="{FF2B5EF4-FFF2-40B4-BE49-F238E27FC236}">
                  <a16:creationId xmlns:a16="http://schemas.microsoft.com/office/drawing/2014/main" id="{EE60718F-7C07-E80F-5BF1-2DB728421C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0387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85" name="Rectangle 1884">
              <a:extLst>
                <a:ext uri="{FF2B5EF4-FFF2-40B4-BE49-F238E27FC236}">
                  <a16:creationId xmlns:a16="http://schemas.microsoft.com/office/drawing/2014/main" id="{E9EE195A-C87B-4D65-C9FE-4A14557307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1258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86" name="Rectangle 1885">
              <a:extLst>
                <a:ext uri="{FF2B5EF4-FFF2-40B4-BE49-F238E27FC236}">
                  <a16:creationId xmlns:a16="http://schemas.microsoft.com/office/drawing/2014/main" id="{058AEBB4-BE2C-4CDA-1021-5810E29B50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0945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87" name="Rectangle 1886">
              <a:extLst>
                <a:ext uri="{FF2B5EF4-FFF2-40B4-BE49-F238E27FC236}">
                  <a16:creationId xmlns:a16="http://schemas.microsoft.com/office/drawing/2014/main" id="{4A4A9B60-4A3D-70D0-F52D-20E73FE567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1816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90" name="Rectangle 1989">
              <a:extLst>
                <a:ext uri="{FF2B5EF4-FFF2-40B4-BE49-F238E27FC236}">
                  <a16:creationId xmlns:a16="http://schemas.microsoft.com/office/drawing/2014/main" id="{409A5FFE-0D94-DE73-3F01-6E4BDD870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170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91" name="Rectangle 1990">
              <a:extLst>
                <a:ext uri="{FF2B5EF4-FFF2-40B4-BE49-F238E27FC236}">
                  <a16:creationId xmlns:a16="http://schemas.microsoft.com/office/drawing/2014/main" id="{7BADBFAF-9FCE-469F-B56A-56D060EFF8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7041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92" name="Rectangle 1991">
              <a:extLst>
                <a:ext uri="{FF2B5EF4-FFF2-40B4-BE49-F238E27FC236}">
                  <a16:creationId xmlns:a16="http://schemas.microsoft.com/office/drawing/2014/main" id="{C104C62C-E1D0-C30F-B7FC-F356A31DE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7912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93" name="Rectangle 1992">
              <a:extLst>
                <a:ext uri="{FF2B5EF4-FFF2-40B4-BE49-F238E27FC236}">
                  <a16:creationId xmlns:a16="http://schemas.microsoft.com/office/drawing/2014/main" id="{75692BA7-A26E-26C9-D50D-793263B29C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8783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94" name="Rectangle 1993">
              <a:extLst>
                <a:ext uri="{FF2B5EF4-FFF2-40B4-BE49-F238E27FC236}">
                  <a16:creationId xmlns:a16="http://schemas.microsoft.com/office/drawing/2014/main" id="{C21267B6-EA94-EA43-C3BE-59EFA5EC5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9654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95" name="Rectangle 1994">
              <a:extLst>
                <a:ext uri="{FF2B5EF4-FFF2-40B4-BE49-F238E27FC236}">
                  <a16:creationId xmlns:a16="http://schemas.microsoft.com/office/drawing/2014/main" id="{53E6CBA6-90A3-6010-4BDA-F4537D26CE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0525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96" name="Rectangle 1995">
              <a:extLst>
                <a:ext uri="{FF2B5EF4-FFF2-40B4-BE49-F238E27FC236}">
                  <a16:creationId xmlns:a16="http://schemas.microsoft.com/office/drawing/2014/main" id="{01018B8E-E3B4-A7E4-17DB-18BDB49068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1395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97" name="Rectangle 1996">
              <a:extLst>
                <a:ext uri="{FF2B5EF4-FFF2-40B4-BE49-F238E27FC236}">
                  <a16:creationId xmlns:a16="http://schemas.microsoft.com/office/drawing/2014/main" id="{FB447C03-904C-1E57-F90F-FF14537D96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2267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98" name="Rectangle 1997">
              <a:extLst>
                <a:ext uri="{FF2B5EF4-FFF2-40B4-BE49-F238E27FC236}">
                  <a16:creationId xmlns:a16="http://schemas.microsoft.com/office/drawing/2014/main" id="{7FFC5307-5C3C-B8C3-214B-3B137E8AA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1954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99" name="Rectangle 1998">
              <a:extLst>
                <a:ext uri="{FF2B5EF4-FFF2-40B4-BE49-F238E27FC236}">
                  <a16:creationId xmlns:a16="http://schemas.microsoft.com/office/drawing/2014/main" id="{7124F9CD-8D0B-BEF4-0095-B1F19912BC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2825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00" name="Rectangle 1999">
              <a:extLst>
                <a:ext uri="{FF2B5EF4-FFF2-40B4-BE49-F238E27FC236}">
                  <a16:creationId xmlns:a16="http://schemas.microsoft.com/office/drawing/2014/main" id="{8E485F7A-2929-B475-79DE-F8BAF37C06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391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01" name="Rectangle 2000">
              <a:extLst>
                <a:ext uri="{FF2B5EF4-FFF2-40B4-BE49-F238E27FC236}">
                  <a16:creationId xmlns:a16="http://schemas.microsoft.com/office/drawing/2014/main" id="{7D1519DD-2B1E-E2BF-FBA2-C68A5E12ED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3262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02" name="Rectangle 2001">
              <a:extLst>
                <a:ext uri="{FF2B5EF4-FFF2-40B4-BE49-F238E27FC236}">
                  <a16:creationId xmlns:a16="http://schemas.microsoft.com/office/drawing/2014/main" id="{DC174D04-351F-D49B-1213-EFF51E2BA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4133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03" name="Rectangle 2002">
              <a:extLst>
                <a:ext uri="{FF2B5EF4-FFF2-40B4-BE49-F238E27FC236}">
                  <a16:creationId xmlns:a16="http://schemas.microsoft.com/office/drawing/2014/main" id="{81BEBDDD-7B43-1A3F-EDBA-7542191C7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5004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04" name="Rectangle 2003">
              <a:extLst>
                <a:ext uri="{FF2B5EF4-FFF2-40B4-BE49-F238E27FC236}">
                  <a16:creationId xmlns:a16="http://schemas.microsoft.com/office/drawing/2014/main" id="{069101BE-DA84-7A19-E188-86948BCDF2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5875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05" name="Rectangle 2004">
              <a:extLst>
                <a:ext uri="{FF2B5EF4-FFF2-40B4-BE49-F238E27FC236}">
                  <a16:creationId xmlns:a16="http://schemas.microsoft.com/office/drawing/2014/main" id="{B058B1CE-EE6A-B300-5234-F6AA3DD56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6746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06" name="Rectangle 2005">
              <a:extLst>
                <a:ext uri="{FF2B5EF4-FFF2-40B4-BE49-F238E27FC236}">
                  <a16:creationId xmlns:a16="http://schemas.microsoft.com/office/drawing/2014/main" id="{EE8D4DE0-3BDE-FA3E-97B4-70398BBF48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7617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07" name="Rectangle 2006">
              <a:extLst>
                <a:ext uri="{FF2B5EF4-FFF2-40B4-BE49-F238E27FC236}">
                  <a16:creationId xmlns:a16="http://schemas.microsoft.com/office/drawing/2014/main" id="{D7B1C7A1-A8F4-7086-C49B-2317BA2E3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8488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08" name="Rectangle 2007">
              <a:extLst>
                <a:ext uri="{FF2B5EF4-FFF2-40B4-BE49-F238E27FC236}">
                  <a16:creationId xmlns:a16="http://schemas.microsoft.com/office/drawing/2014/main" id="{4975F858-D2F7-D2AE-BF28-CB8A0B6FD0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8175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09" name="Rectangle 2008">
              <a:extLst>
                <a:ext uri="{FF2B5EF4-FFF2-40B4-BE49-F238E27FC236}">
                  <a16:creationId xmlns:a16="http://schemas.microsoft.com/office/drawing/2014/main" id="{0138A4D8-C91B-3DA0-DEA5-97DC5C8B7A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046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10" name="Rectangle 2009">
              <a:extLst>
                <a:ext uri="{FF2B5EF4-FFF2-40B4-BE49-F238E27FC236}">
                  <a16:creationId xmlns:a16="http://schemas.microsoft.com/office/drawing/2014/main" id="{1E5A4CB7-AB33-BE5C-DF7E-9397A0FC0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0430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11" name="Rectangle 2010">
              <a:extLst>
                <a:ext uri="{FF2B5EF4-FFF2-40B4-BE49-F238E27FC236}">
                  <a16:creationId xmlns:a16="http://schemas.microsoft.com/office/drawing/2014/main" id="{E44D3FAB-03A2-7ABA-4683-146844F864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1301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12" name="Rectangle 2011">
              <a:extLst>
                <a:ext uri="{FF2B5EF4-FFF2-40B4-BE49-F238E27FC236}">
                  <a16:creationId xmlns:a16="http://schemas.microsoft.com/office/drawing/2014/main" id="{E8B1CF82-E53F-45EF-F598-47B51E377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2172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13" name="Rectangle 2012">
              <a:extLst>
                <a:ext uri="{FF2B5EF4-FFF2-40B4-BE49-F238E27FC236}">
                  <a16:creationId xmlns:a16="http://schemas.microsoft.com/office/drawing/2014/main" id="{ACCEBFB0-51CF-F1CA-5B21-ADF9908021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3043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14" name="Rectangle 2013">
              <a:extLst>
                <a:ext uri="{FF2B5EF4-FFF2-40B4-BE49-F238E27FC236}">
                  <a16:creationId xmlns:a16="http://schemas.microsoft.com/office/drawing/2014/main" id="{EA71919E-B2BB-EE0C-4175-F2541FBAFE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3914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15" name="Rectangle 2014">
              <a:extLst>
                <a:ext uri="{FF2B5EF4-FFF2-40B4-BE49-F238E27FC236}">
                  <a16:creationId xmlns:a16="http://schemas.microsoft.com/office/drawing/2014/main" id="{595521C7-5B16-688F-C724-B003513DE0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4785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16" name="Rectangle 2015">
              <a:extLst>
                <a:ext uri="{FF2B5EF4-FFF2-40B4-BE49-F238E27FC236}">
                  <a16:creationId xmlns:a16="http://schemas.microsoft.com/office/drawing/2014/main" id="{45996E99-DDCE-32B0-B022-DAC44838C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5656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17" name="Rectangle 2016">
              <a:extLst>
                <a:ext uri="{FF2B5EF4-FFF2-40B4-BE49-F238E27FC236}">
                  <a16:creationId xmlns:a16="http://schemas.microsoft.com/office/drawing/2014/main" id="{A33A9D3D-8803-2DB8-EFE4-BDCAA3B7D6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6527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18" name="Rectangle 2017">
              <a:extLst>
                <a:ext uri="{FF2B5EF4-FFF2-40B4-BE49-F238E27FC236}">
                  <a16:creationId xmlns:a16="http://schemas.microsoft.com/office/drawing/2014/main" id="{FE89EFDE-C22A-4A19-BF32-E925E443DE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6214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19" name="Rectangle 2018">
              <a:extLst>
                <a:ext uri="{FF2B5EF4-FFF2-40B4-BE49-F238E27FC236}">
                  <a16:creationId xmlns:a16="http://schemas.microsoft.com/office/drawing/2014/main" id="{B05DF766-2ECA-829D-0F50-54C52D6408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7085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20" name="Rectangle 2019">
              <a:extLst>
                <a:ext uri="{FF2B5EF4-FFF2-40B4-BE49-F238E27FC236}">
                  <a16:creationId xmlns:a16="http://schemas.microsoft.com/office/drawing/2014/main" id="{5AB844D3-B7F4-967C-6096-96F77AB7FF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391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21" name="Rectangle 2020">
              <a:extLst>
                <a:ext uri="{FF2B5EF4-FFF2-40B4-BE49-F238E27FC236}">
                  <a16:creationId xmlns:a16="http://schemas.microsoft.com/office/drawing/2014/main" id="{EAE72BDC-8E12-59A3-A87D-2CB8E04D2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3262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22" name="Rectangle 2021">
              <a:extLst>
                <a:ext uri="{FF2B5EF4-FFF2-40B4-BE49-F238E27FC236}">
                  <a16:creationId xmlns:a16="http://schemas.microsoft.com/office/drawing/2014/main" id="{B2965905-60BA-079C-2215-7677AC8DCD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4133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23" name="Rectangle 2022">
              <a:extLst>
                <a:ext uri="{FF2B5EF4-FFF2-40B4-BE49-F238E27FC236}">
                  <a16:creationId xmlns:a16="http://schemas.microsoft.com/office/drawing/2014/main" id="{73A3E5E8-D0C3-92F7-B630-D4E666915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5004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24" name="Rectangle 2023">
              <a:extLst>
                <a:ext uri="{FF2B5EF4-FFF2-40B4-BE49-F238E27FC236}">
                  <a16:creationId xmlns:a16="http://schemas.microsoft.com/office/drawing/2014/main" id="{AD5F8BCF-FAF1-B1A6-FB1E-16C5B7E003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5875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25" name="Rectangle 2024">
              <a:extLst>
                <a:ext uri="{FF2B5EF4-FFF2-40B4-BE49-F238E27FC236}">
                  <a16:creationId xmlns:a16="http://schemas.microsoft.com/office/drawing/2014/main" id="{75A3EDEA-181E-3D98-E5AA-88C5B2EFC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6746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26" name="Rectangle 2025">
              <a:extLst>
                <a:ext uri="{FF2B5EF4-FFF2-40B4-BE49-F238E27FC236}">
                  <a16:creationId xmlns:a16="http://schemas.microsoft.com/office/drawing/2014/main" id="{19B0088B-B1EA-D4BF-E939-677B7AD67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7617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27" name="Rectangle 2026">
              <a:extLst>
                <a:ext uri="{FF2B5EF4-FFF2-40B4-BE49-F238E27FC236}">
                  <a16:creationId xmlns:a16="http://schemas.microsoft.com/office/drawing/2014/main" id="{167CBBE3-D5D1-7E98-5762-96C3D180E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8488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28" name="Rectangle 2027">
              <a:extLst>
                <a:ext uri="{FF2B5EF4-FFF2-40B4-BE49-F238E27FC236}">
                  <a16:creationId xmlns:a16="http://schemas.microsoft.com/office/drawing/2014/main" id="{E89510EB-3CCF-6AD9-9D35-019D5AC8EF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8175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29" name="Rectangle 2028">
              <a:extLst>
                <a:ext uri="{FF2B5EF4-FFF2-40B4-BE49-F238E27FC236}">
                  <a16:creationId xmlns:a16="http://schemas.microsoft.com/office/drawing/2014/main" id="{52B3EAB4-0205-8210-23B6-B59310CE64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046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30" name="Rectangle 2029">
              <a:extLst>
                <a:ext uri="{FF2B5EF4-FFF2-40B4-BE49-F238E27FC236}">
                  <a16:creationId xmlns:a16="http://schemas.microsoft.com/office/drawing/2014/main" id="{48A1055C-3FCA-5D38-87CA-035E03D522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170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31" name="Rectangle 2030">
              <a:extLst>
                <a:ext uri="{FF2B5EF4-FFF2-40B4-BE49-F238E27FC236}">
                  <a16:creationId xmlns:a16="http://schemas.microsoft.com/office/drawing/2014/main" id="{E974515D-2B81-6780-CC78-9BC6107BED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7041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32" name="Rectangle 2031">
              <a:extLst>
                <a:ext uri="{FF2B5EF4-FFF2-40B4-BE49-F238E27FC236}">
                  <a16:creationId xmlns:a16="http://schemas.microsoft.com/office/drawing/2014/main" id="{B0D83399-234D-3632-EA3E-EE55F8CD4A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7912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33" name="Rectangle 2032">
              <a:extLst>
                <a:ext uri="{FF2B5EF4-FFF2-40B4-BE49-F238E27FC236}">
                  <a16:creationId xmlns:a16="http://schemas.microsoft.com/office/drawing/2014/main" id="{1759A741-B916-C26E-5065-FFBB1BF2A4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8783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34" name="Rectangle 2033">
              <a:extLst>
                <a:ext uri="{FF2B5EF4-FFF2-40B4-BE49-F238E27FC236}">
                  <a16:creationId xmlns:a16="http://schemas.microsoft.com/office/drawing/2014/main" id="{27333107-1C7C-C341-E35F-0754F55D9A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9654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35" name="Rectangle 2034">
              <a:extLst>
                <a:ext uri="{FF2B5EF4-FFF2-40B4-BE49-F238E27FC236}">
                  <a16:creationId xmlns:a16="http://schemas.microsoft.com/office/drawing/2014/main" id="{13718C33-8EA1-03CE-35DB-88C0F80BE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0525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36" name="Rectangle 2035">
              <a:extLst>
                <a:ext uri="{FF2B5EF4-FFF2-40B4-BE49-F238E27FC236}">
                  <a16:creationId xmlns:a16="http://schemas.microsoft.com/office/drawing/2014/main" id="{013F9670-B055-B75D-73FA-8C4E509A16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1396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37" name="Rectangle 2036">
              <a:extLst>
                <a:ext uri="{FF2B5EF4-FFF2-40B4-BE49-F238E27FC236}">
                  <a16:creationId xmlns:a16="http://schemas.microsoft.com/office/drawing/2014/main" id="{3D331030-D62E-A06F-A15A-B8D5A953B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2267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38" name="Rectangle 2037">
              <a:extLst>
                <a:ext uri="{FF2B5EF4-FFF2-40B4-BE49-F238E27FC236}">
                  <a16:creationId xmlns:a16="http://schemas.microsoft.com/office/drawing/2014/main" id="{DD715BC9-3DCF-E180-F54B-38C05CB43B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1954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39" name="Rectangle 2038">
              <a:extLst>
                <a:ext uri="{FF2B5EF4-FFF2-40B4-BE49-F238E27FC236}">
                  <a16:creationId xmlns:a16="http://schemas.microsoft.com/office/drawing/2014/main" id="{77515F70-3C49-2886-4FC6-1D3007B790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2825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40" name="Rectangle 2039">
              <a:extLst>
                <a:ext uri="{FF2B5EF4-FFF2-40B4-BE49-F238E27FC236}">
                  <a16:creationId xmlns:a16="http://schemas.microsoft.com/office/drawing/2014/main" id="{B0BD244A-E751-D5F4-792B-7136E27816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7894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41" name="Rectangle 2040">
              <a:extLst>
                <a:ext uri="{FF2B5EF4-FFF2-40B4-BE49-F238E27FC236}">
                  <a16:creationId xmlns:a16="http://schemas.microsoft.com/office/drawing/2014/main" id="{052C0167-B596-AB82-5AC7-6AF3D8FAF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8765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42" name="Rectangle 2041">
              <a:extLst>
                <a:ext uri="{FF2B5EF4-FFF2-40B4-BE49-F238E27FC236}">
                  <a16:creationId xmlns:a16="http://schemas.microsoft.com/office/drawing/2014/main" id="{1C561BF8-8F1E-DA5B-004D-C10AC10F4D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9636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43" name="Rectangle 2042">
              <a:extLst>
                <a:ext uri="{FF2B5EF4-FFF2-40B4-BE49-F238E27FC236}">
                  <a16:creationId xmlns:a16="http://schemas.microsoft.com/office/drawing/2014/main" id="{5E1D167F-F689-4956-4E8E-EEFD58AC7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0507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44" name="Rectangle 2043">
              <a:extLst>
                <a:ext uri="{FF2B5EF4-FFF2-40B4-BE49-F238E27FC236}">
                  <a16:creationId xmlns:a16="http://schemas.microsoft.com/office/drawing/2014/main" id="{ADB53AC7-B5AC-BE46-4AB4-147A23BEF2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21378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45" name="Rectangle 2044">
              <a:extLst>
                <a:ext uri="{FF2B5EF4-FFF2-40B4-BE49-F238E27FC236}">
                  <a16:creationId xmlns:a16="http://schemas.microsoft.com/office/drawing/2014/main" id="{89CD0CFD-8E0A-4648-9111-918435941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2249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46" name="Rectangle 2045">
              <a:extLst>
                <a:ext uri="{FF2B5EF4-FFF2-40B4-BE49-F238E27FC236}">
                  <a16:creationId xmlns:a16="http://schemas.microsoft.com/office/drawing/2014/main" id="{A39333C0-FF06-B0AF-AB7A-E9D3C92D67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3119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47" name="Rectangle 2046">
              <a:extLst>
                <a:ext uri="{FF2B5EF4-FFF2-40B4-BE49-F238E27FC236}">
                  <a16:creationId xmlns:a16="http://schemas.microsoft.com/office/drawing/2014/main" id="{5664CFE6-6631-53E8-DEC5-132E00E099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991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48" name="Rectangle 2047">
              <a:extLst>
                <a:ext uri="{FF2B5EF4-FFF2-40B4-BE49-F238E27FC236}">
                  <a16:creationId xmlns:a16="http://schemas.microsoft.com/office/drawing/2014/main" id="{23AE2F3E-8C70-0A8F-A70B-1A784261B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3678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49" name="Rectangle 2048">
              <a:extLst>
                <a:ext uri="{FF2B5EF4-FFF2-40B4-BE49-F238E27FC236}">
                  <a16:creationId xmlns:a16="http://schemas.microsoft.com/office/drawing/2014/main" id="{6DC81F25-7415-DD1C-3162-68459A6704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4549" y="5783472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50" name="Rectangle 2049">
              <a:extLst>
                <a:ext uri="{FF2B5EF4-FFF2-40B4-BE49-F238E27FC236}">
                  <a16:creationId xmlns:a16="http://schemas.microsoft.com/office/drawing/2014/main" id="{600F1093-247F-F376-66C5-D2A4585376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115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51" name="Rectangle 2050">
              <a:extLst>
                <a:ext uri="{FF2B5EF4-FFF2-40B4-BE49-F238E27FC236}">
                  <a16:creationId xmlns:a16="http://schemas.microsoft.com/office/drawing/2014/main" id="{2C6D85B6-9CE3-EBB1-2A5C-4D0CACAAB5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4986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52" name="Rectangle 2051">
              <a:extLst>
                <a:ext uri="{FF2B5EF4-FFF2-40B4-BE49-F238E27FC236}">
                  <a16:creationId xmlns:a16="http://schemas.microsoft.com/office/drawing/2014/main" id="{F00F4FDA-ED61-CA4D-7D2C-F6B3A566B3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5857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53" name="Rectangle 2052">
              <a:extLst>
                <a:ext uri="{FF2B5EF4-FFF2-40B4-BE49-F238E27FC236}">
                  <a16:creationId xmlns:a16="http://schemas.microsoft.com/office/drawing/2014/main" id="{B9547FC6-3A97-F80A-D0E0-817F1E4B6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6728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54" name="Rectangle 2053">
              <a:extLst>
                <a:ext uri="{FF2B5EF4-FFF2-40B4-BE49-F238E27FC236}">
                  <a16:creationId xmlns:a16="http://schemas.microsoft.com/office/drawing/2014/main" id="{AAB770F6-3271-4596-F7FD-44602E6A9C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27599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55" name="Rectangle 2054">
              <a:extLst>
                <a:ext uri="{FF2B5EF4-FFF2-40B4-BE49-F238E27FC236}">
                  <a16:creationId xmlns:a16="http://schemas.microsoft.com/office/drawing/2014/main" id="{AE249550-92EA-6845-A42C-A090EE53FB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8470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6B9E5171-EBCB-CBA0-0ADC-6E97EDA536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9341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DCB71300-C30F-A3B8-6ED1-6CEF54074C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0212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34FC96A2-0584-B5B9-FA00-82C8AC928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9899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EED9DCE5-6A25-2F8E-F701-C0351B93AF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0770" y="5982383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B9CD1D4A-7DBC-587C-DF49-55BEAC3EC5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2154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ACEF2CC6-BCB0-8264-20C1-A5CC694451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3025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379B39CC-D105-71DC-447D-392275627A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3896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1D89281F-EB58-62F3-3647-E681B18B1A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4767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64" name="Rectangle 2063">
              <a:extLst>
                <a:ext uri="{FF2B5EF4-FFF2-40B4-BE49-F238E27FC236}">
                  <a16:creationId xmlns:a16="http://schemas.microsoft.com/office/drawing/2014/main" id="{0F14DF9B-9D33-5501-91A3-C88340E70F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25638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65" name="Rectangle 2064">
              <a:extLst>
                <a:ext uri="{FF2B5EF4-FFF2-40B4-BE49-F238E27FC236}">
                  <a16:creationId xmlns:a16="http://schemas.microsoft.com/office/drawing/2014/main" id="{6DD3FEDD-D0F4-0549-B90B-3E046E2F5C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6509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66" name="Rectangle 2065">
              <a:extLst>
                <a:ext uri="{FF2B5EF4-FFF2-40B4-BE49-F238E27FC236}">
                  <a16:creationId xmlns:a16="http://schemas.microsoft.com/office/drawing/2014/main" id="{08915C8F-02E1-1441-226E-262994DD27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7380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6615B999-4C8A-1F21-01D6-16E260170A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8251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68" name="Rectangle 2067">
              <a:extLst>
                <a:ext uri="{FF2B5EF4-FFF2-40B4-BE49-F238E27FC236}">
                  <a16:creationId xmlns:a16="http://schemas.microsoft.com/office/drawing/2014/main" id="{A56F03D6-E562-5DEF-2912-E219341453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7938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69" name="Rectangle 2068">
              <a:extLst>
                <a:ext uri="{FF2B5EF4-FFF2-40B4-BE49-F238E27FC236}">
                  <a16:creationId xmlns:a16="http://schemas.microsoft.com/office/drawing/2014/main" id="{D7BB17E0-654E-974F-A218-515B1ABCB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8809" y="5888233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70" name="Rectangle 2069">
              <a:extLst>
                <a:ext uri="{FF2B5EF4-FFF2-40B4-BE49-F238E27FC236}">
                  <a16:creationId xmlns:a16="http://schemas.microsoft.com/office/drawing/2014/main" id="{990E4935-12B5-EE4B-57BC-10CED6783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115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71" name="Rectangle 2070">
              <a:extLst>
                <a:ext uri="{FF2B5EF4-FFF2-40B4-BE49-F238E27FC236}">
                  <a16:creationId xmlns:a16="http://schemas.microsoft.com/office/drawing/2014/main" id="{1E411BD8-1BB8-5042-0F30-9DDFDE17E2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4986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72" name="Rectangle 2071">
              <a:extLst>
                <a:ext uri="{FF2B5EF4-FFF2-40B4-BE49-F238E27FC236}">
                  <a16:creationId xmlns:a16="http://schemas.microsoft.com/office/drawing/2014/main" id="{1B48FAB2-7311-D44D-6E9A-57B64CFB17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5857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73" name="Rectangle 2072">
              <a:extLst>
                <a:ext uri="{FF2B5EF4-FFF2-40B4-BE49-F238E27FC236}">
                  <a16:creationId xmlns:a16="http://schemas.microsoft.com/office/drawing/2014/main" id="{93699163-91CD-5979-C34D-38509B3C18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6728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74" name="Rectangle 2073">
              <a:extLst>
                <a:ext uri="{FF2B5EF4-FFF2-40B4-BE49-F238E27FC236}">
                  <a16:creationId xmlns:a16="http://schemas.microsoft.com/office/drawing/2014/main" id="{0AF13FDA-6C92-A508-ED11-1E1B1E0279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27599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75" name="Rectangle 2074">
              <a:extLst>
                <a:ext uri="{FF2B5EF4-FFF2-40B4-BE49-F238E27FC236}">
                  <a16:creationId xmlns:a16="http://schemas.microsoft.com/office/drawing/2014/main" id="{0E68BC80-513C-CDDC-503E-D83F21958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8470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76" name="Rectangle 2075">
              <a:extLst>
                <a:ext uri="{FF2B5EF4-FFF2-40B4-BE49-F238E27FC236}">
                  <a16:creationId xmlns:a16="http://schemas.microsoft.com/office/drawing/2014/main" id="{1B0F5E9C-22DE-E774-CE4C-B7AB93F40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9341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77" name="Rectangle 2076">
              <a:extLst>
                <a:ext uri="{FF2B5EF4-FFF2-40B4-BE49-F238E27FC236}">
                  <a16:creationId xmlns:a16="http://schemas.microsoft.com/office/drawing/2014/main" id="{A17C8359-B960-4846-6BB3-483D947D5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0212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78" name="Rectangle 2077">
              <a:extLst>
                <a:ext uri="{FF2B5EF4-FFF2-40B4-BE49-F238E27FC236}">
                  <a16:creationId xmlns:a16="http://schemas.microsoft.com/office/drawing/2014/main" id="{7EF8CA15-BDAC-003E-92FF-238135E96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9899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79" name="Rectangle 2078">
              <a:extLst>
                <a:ext uri="{FF2B5EF4-FFF2-40B4-BE49-F238E27FC236}">
                  <a16:creationId xmlns:a16="http://schemas.microsoft.com/office/drawing/2014/main" id="{FBA03ECC-CCD5-1FA4-CAAA-2F2C82411E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0770" y="6076473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80" name="Rectangle 2079">
              <a:extLst>
                <a:ext uri="{FF2B5EF4-FFF2-40B4-BE49-F238E27FC236}">
                  <a16:creationId xmlns:a16="http://schemas.microsoft.com/office/drawing/2014/main" id="{A5E51E26-93F4-E92F-5114-832626424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7894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81" name="Rectangle 2080">
              <a:extLst>
                <a:ext uri="{FF2B5EF4-FFF2-40B4-BE49-F238E27FC236}">
                  <a16:creationId xmlns:a16="http://schemas.microsoft.com/office/drawing/2014/main" id="{BB0CD1C1-0D76-C507-6227-5DE4AE6A24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8765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82" name="Rectangle 2081">
              <a:extLst>
                <a:ext uri="{FF2B5EF4-FFF2-40B4-BE49-F238E27FC236}">
                  <a16:creationId xmlns:a16="http://schemas.microsoft.com/office/drawing/2014/main" id="{0FCF8B80-5679-8B9A-78C7-E1DE3BBF1D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9636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83" name="Rectangle 2082">
              <a:extLst>
                <a:ext uri="{FF2B5EF4-FFF2-40B4-BE49-F238E27FC236}">
                  <a16:creationId xmlns:a16="http://schemas.microsoft.com/office/drawing/2014/main" id="{AD7EA22D-4A78-F021-904A-E8AF82A23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0507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84" name="Rectangle 2083">
              <a:extLst>
                <a:ext uri="{FF2B5EF4-FFF2-40B4-BE49-F238E27FC236}">
                  <a16:creationId xmlns:a16="http://schemas.microsoft.com/office/drawing/2014/main" id="{3331CFA1-1060-10FB-7792-A109F97BE6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21378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85" name="Rectangle 2084">
              <a:extLst>
                <a:ext uri="{FF2B5EF4-FFF2-40B4-BE49-F238E27FC236}">
                  <a16:creationId xmlns:a16="http://schemas.microsoft.com/office/drawing/2014/main" id="{2848E3FE-6D33-45C4-16D9-A397B8EFB0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2249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86" name="Rectangle 2085">
              <a:extLst>
                <a:ext uri="{FF2B5EF4-FFF2-40B4-BE49-F238E27FC236}">
                  <a16:creationId xmlns:a16="http://schemas.microsoft.com/office/drawing/2014/main" id="{E05F4025-ED6D-0BE6-19F6-E783752CCD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3120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87" name="Rectangle 2086">
              <a:extLst>
                <a:ext uri="{FF2B5EF4-FFF2-40B4-BE49-F238E27FC236}">
                  <a16:creationId xmlns:a16="http://schemas.microsoft.com/office/drawing/2014/main" id="{0C801095-E8F8-861A-6B4D-3C50339507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991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88" name="Rectangle 2087">
              <a:extLst>
                <a:ext uri="{FF2B5EF4-FFF2-40B4-BE49-F238E27FC236}">
                  <a16:creationId xmlns:a16="http://schemas.microsoft.com/office/drawing/2014/main" id="{770829E1-F5BC-5C18-E182-F9E1CBEAEF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3678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89" name="Rectangle 2088">
              <a:extLst>
                <a:ext uri="{FF2B5EF4-FFF2-40B4-BE49-F238E27FC236}">
                  <a16:creationId xmlns:a16="http://schemas.microsoft.com/office/drawing/2014/main" id="{A0135D58-81FA-F60E-4FA3-51BEEB3A5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4549" y="6181846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sp>
        <p:nvSpPr>
          <p:cNvPr id="2093" name="Rectangle : coins arrondis 2092">
            <a:extLst>
              <a:ext uri="{FF2B5EF4-FFF2-40B4-BE49-F238E27FC236}">
                <a16:creationId xmlns:a16="http://schemas.microsoft.com/office/drawing/2014/main" id="{17A557FF-9C00-F6E3-8C1B-829E26A4C1E3}"/>
              </a:ext>
            </a:extLst>
          </p:cNvPr>
          <p:cNvSpPr/>
          <p:nvPr/>
        </p:nvSpPr>
        <p:spPr>
          <a:xfrm>
            <a:off x="8957835" y="2232216"/>
            <a:ext cx="2124379" cy="4444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= 3, 7, 10 days</a:t>
            </a:r>
            <a:endParaRPr lang="en-US" sz="1400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64EBFF81-FDFC-157D-E86B-7EDB2E8498FF}"/>
              </a:ext>
            </a:extLst>
          </p:cNvPr>
          <p:cNvSpPr/>
          <p:nvPr/>
        </p:nvSpPr>
        <p:spPr>
          <a:xfrm>
            <a:off x="8720001" y="3963848"/>
            <a:ext cx="3031104" cy="1528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230C9F6-B649-BD7F-771E-F63EACD4EAED}"/>
              </a:ext>
            </a:extLst>
          </p:cNvPr>
          <p:cNvSpPr txBox="1"/>
          <p:nvPr/>
        </p:nvSpPr>
        <p:spPr>
          <a:xfrm>
            <a:off x="9017057" y="4365417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T2m: mean +1°C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848D4E4-A6BC-0AFF-357E-E36D6D0D67D0}"/>
              </a:ext>
            </a:extLst>
          </p:cNvPr>
          <p:cNvSpPr txBox="1"/>
          <p:nvPr/>
        </p:nvSpPr>
        <p:spPr>
          <a:xfrm>
            <a:off x="9683926" y="4617016"/>
            <a:ext cx="1611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Dry days +3%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median -0.5mm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Q90 -3mm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D5F31AA-A03A-152F-E3C4-B3E2D478D5CE}"/>
              </a:ext>
            </a:extLst>
          </p:cNvPr>
          <p:cNvSpPr txBox="1"/>
          <p:nvPr/>
        </p:nvSpPr>
        <p:spPr>
          <a:xfrm>
            <a:off x="9042310" y="4617016"/>
            <a:ext cx="99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precip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E984CF-642C-F54F-77EA-F33025E1C702}"/>
              </a:ext>
            </a:extLst>
          </p:cNvPr>
          <p:cNvSpPr>
            <a:spLocks noChangeAspect="1"/>
          </p:cNvSpPr>
          <p:nvPr/>
        </p:nvSpPr>
        <p:spPr>
          <a:xfrm>
            <a:off x="8923943" y="4794239"/>
            <a:ext cx="80871" cy="940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869A0E-1FF3-3DF5-2B61-014AA059E52A}"/>
              </a:ext>
            </a:extLst>
          </p:cNvPr>
          <p:cNvSpPr>
            <a:spLocks noChangeAspect="1"/>
          </p:cNvSpPr>
          <p:nvPr/>
        </p:nvSpPr>
        <p:spPr>
          <a:xfrm>
            <a:off x="8926882" y="4498765"/>
            <a:ext cx="80871" cy="94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7CB4357-E691-48FC-499D-69F66FF5B4B8}"/>
              </a:ext>
            </a:extLst>
          </p:cNvPr>
          <p:cNvSpPr txBox="1"/>
          <p:nvPr/>
        </p:nvSpPr>
        <p:spPr>
          <a:xfrm>
            <a:off x="8879608" y="4061376"/>
            <a:ext cx="2836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Constraints, RCP2.6</a:t>
            </a:r>
            <a:endParaRPr lang="en-US" sz="1050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3261D76-27D2-0764-E34F-088B45F21EB3}"/>
              </a:ext>
            </a:extLst>
          </p:cNvPr>
          <p:cNvSpPr/>
          <p:nvPr/>
        </p:nvSpPr>
        <p:spPr>
          <a:xfrm>
            <a:off x="5415448" y="3928741"/>
            <a:ext cx="3205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Matches constraints?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F73373-02B6-A522-6A21-A680671A4AE9}"/>
              </a:ext>
            </a:extLst>
          </p:cNvPr>
          <p:cNvSpPr/>
          <p:nvPr/>
        </p:nvSpPr>
        <p:spPr>
          <a:xfrm>
            <a:off x="6708895" y="2392618"/>
            <a:ext cx="818122" cy="925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8077B5D-7FC5-CAE6-D460-A776AEE72ADF}"/>
              </a:ext>
            </a:extLst>
          </p:cNvPr>
          <p:cNvGrpSpPr/>
          <p:nvPr/>
        </p:nvGrpSpPr>
        <p:grpSpPr>
          <a:xfrm>
            <a:off x="5838024" y="3274022"/>
            <a:ext cx="813747" cy="492464"/>
            <a:chOff x="9559878" y="3664787"/>
            <a:chExt cx="813747" cy="4924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54F0C8-9EE9-ECDF-4DCC-22B8A1BE3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EA2F36-6C9D-D4AD-B934-49898A9E60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EE2599-6C04-27B9-E6E2-7083658186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D8D88CD-FEAE-7E64-DD6C-FE3E6528A2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185369-8D6A-455F-4BF2-BAEF0798BD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4F675D-80D1-470C-6458-FE8CFDE206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350E83-F125-B380-A60D-0BA31DD769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E6A301-6E0B-FA13-6C3A-7896A598CC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9C26E8-8C62-937F-AA7C-089995E121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BFFCC19-E50A-0D9E-ABB0-A1862034D2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4EAA36-4B3F-CAB3-101F-00F5E5EC0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7CF89C-5801-8447-9BED-883B0BA60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A64DE2-D88D-608F-20CD-93AEB0DD80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C4BA86E-37DC-F502-7CFD-0C3BB37F0E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18CAFC1-8B34-6FD1-5DEA-5C9713F20B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81AAB1-CA62-5C67-AAE1-C9C0AD25DE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4E5E327-CDF4-6D82-39D7-E5D37FF2B9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8A42ADA-2070-4E19-5E97-70874771CF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280A333-0F2F-F5AC-3B8E-EBE02269F9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81CA91-1227-1836-A723-B23599A7A5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E4FE6C-0C97-681F-F445-A4CAEEB53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4138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6512C0-7AD3-AEB0-E478-931E832A9C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5009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0F5D4A9-2B6E-CC72-08E1-1469507BD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5880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691E8ED-68CB-F4EC-AB7C-867EC0F18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6751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C396598-D5FF-8EE4-FFF3-33F6FF1EE5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76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1D4BBDB-B204-864C-E0BB-DDCA516B65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84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BEF411B-BD4F-964C-0FA2-AEB74E0CC5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9364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F771A70-37D9-A9F0-BEA4-2B207C2130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235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9ADF6E-8E62-598F-0C38-67BF8E7212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99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34ACBAC-0868-210B-035E-D573D4FB7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07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D72789F-AA8F-2C73-C8A0-B0CE26824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4C416B8-782F-7ED9-12A6-007456533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3351F2E-2228-4450-AA59-4D6468D4A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39" name="Rectangle 1938">
              <a:extLst>
                <a:ext uri="{FF2B5EF4-FFF2-40B4-BE49-F238E27FC236}">
                  <a16:creationId xmlns:a16="http://schemas.microsoft.com/office/drawing/2014/main" id="{46C0B40A-EEBE-FE44-7700-113D678F2C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40" name="Rectangle 1939">
              <a:extLst>
                <a:ext uri="{FF2B5EF4-FFF2-40B4-BE49-F238E27FC236}">
                  <a16:creationId xmlns:a16="http://schemas.microsoft.com/office/drawing/2014/main" id="{FAFD6F07-2978-9BB1-D23C-1CAC634ED8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41" name="Rectangle 1940">
              <a:extLst>
                <a:ext uri="{FF2B5EF4-FFF2-40B4-BE49-F238E27FC236}">
                  <a16:creationId xmlns:a16="http://schemas.microsoft.com/office/drawing/2014/main" id="{7A8A1CB2-002E-B33A-9586-D08D8D4F20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42" name="Rectangle 1941">
              <a:extLst>
                <a:ext uri="{FF2B5EF4-FFF2-40B4-BE49-F238E27FC236}">
                  <a16:creationId xmlns:a16="http://schemas.microsoft.com/office/drawing/2014/main" id="{5E1A9C69-594D-B86B-89AD-FBDBB464AF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43" name="Rectangle 1942">
              <a:extLst>
                <a:ext uri="{FF2B5EF4-FFF2-40B4-BE49-F238E27FC236}">
                  <a16:creationId xmlns:a16="http://schemas.microsoft.com/office/drawing/2014/main" id="{4D8B1CB6-F88C-503B-85B8-84A63044A2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44" name="Rectangle 1943">
              <a:extLst>
                <a:ext uri="{FF2B5EF4-FFF2-40B4-BE49-F238E27FC236}">
                  <a16:creationId xmlns:a16="http://schemas.microsoft.com/office/drawing/2014/main" id="{E000A668-A54B-4AC8-4073-FF42B1ED4F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45" name="Rectangle 1944">
              <a:extLst>
                <a:ext uri="{FF2B5EF4-FFF2-40B4-BE49-F238E27FC236}">
                  <a16:creationId xmlns:a16="http://schemas.microsoft.com/office/drawing/2014/main" id="{22ED3464-4836-C4C2-4A52-FBEBC33F8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46" name="Rectangle 1945">
              <a:extLst>
                <a:ext uri="{FF2B5EF4-FFF2-40B4-BE49-F238E27FC236}">
                  <a16:creationId xmlns:a16="http://schemas.microsoft.com/office/drawing/2014/main" id="{957234D8-4B3F-0404-E9F1-FDA6D6E874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47" name="Rectangle 1946">
              <a:extLst>
                <a:ext uri="{FF2B5EF4-FFF2-40B4-BE49-F238E27FC236}">
                  <a16:creationId xmlns:a16="http://schemas.microsoft.com/office/drawing/2014/main" id="{513A2158-6CDE-4DBE-03B7-09EED0DB7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48" name="Rectangle 1947">
              <a:extLst>
                <a:ext uri="{FF2B5EF4-FFF2-40B4-BE49-F238E27FC236}">
                  <a16:creationId xmlns:a16="http://schemas.microsoft.com/office/drawing/2014/main" id="{CDA89B39-3A24-A7EC-6329-A4392BC0B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49" name="Rectangle 1948">
              <a:extLst>
                <a:ext uri="{FF2B5EF4-FFF2-40B4-BE49-F238E27FC236}">
                  <a16:creationId xmlns:a16="http://schemas.microsoft.com/office/drawing/2014/main" id="{5A6BF974-5D81-7180-1AB9-21FCB64D4A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50" name="Rectangle 1949">
              <a:extLst>
                <a:ext uri="{FF2B5EF4-FFF2-40B4-BE49-F238E27FC236}">
                  <a16:creationId xmlns:a16="http://schemas.microsoft.com/office/drawing/2014/main" id="{DAAB51DF-5DB9-F954-AC3C-D8243615E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51" name="Rectangle 1950">
              <a:extLst>
                <a:ext uri="{FF2B5EF4-FFF2-40B4-BE49-F238E27FC236}">
                  <a16:creationId xmlns:a16="http://schemas.microsoft.com/office/drawing/2014/main" id="{2C8CE778-EF3F-0DBE-0651-72AF1E77D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52" name="Rectangle 1951">
              <a:extLst>
                <a:ext uri="{FF2B5EF4-FFF2-40B4-BE49-F238E27FC236}">
                  <a16:creationId xmlns:a16="http://schemas.microsoft.com/office/drawing/2014/main" id="{7983604B-8349-8971-9BA2-602BED0B17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4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53" name="Rectangle 1952">
              <a:extLst>
                <a:ext uri="{FF2B5EF4-FFF2-40B4-BE49-F238E27FC236}">
                  <a16:creationId xmlns:a16="http://schemas.microsoft.com/office/drawing/2014/main" id="{9259CD16-4122-B76E-4374-4A3E487A12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54" name="Rectangle 1953">
              <a:extLst>
                <a:ext uri="{FF2B5EF4-FFF2-40B4-BE49-F238E27FC236}">
                  <a16:creationId xmlns:a16="http://schemas.microsoft.com/office/drawing/2014/main" id="{26550790-A098-C5B6-71B2-4659641B5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55" name="Rectangle 1954">
              <a:extLst>
                <a:ext uri="{FF2B5EF4-FFF2-40B4-BE49-F238E27FC236}">
                  <a16:creationId xmlns:a16="http://schemas.microsoft.com/office/drawing/2014/main" id="{A49B05DB-4CAB-97E3-033C-BF35628D72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grpSp>
        <p:nvGrpSpPr>
          <p:cNvPr id="1956" name="Groupe 1955">
            <a:extLst>
              <a:ext uri="{FF2B5EF4-FFF2-40B4-BE49-F238E27FC236}">
                <a16:creationId xmlns:a16="http://schemas.microsoft.com/office/drawing/2014/main" id="{FC179E5D-4C79-A6AC-600F-1B2AE229E8A9}"/>
              </a:ext>
            </a:extLst>
          </p:cNvPr>
          <p:cNvGrpSpPr/>
          <p:nvPr/>
        </p:nvGrpSpPr>
        <p:grpSpPr>
          <a:xfrm>
            <a:off x="6892513" y="3271866"/>
            <a:ext cx="813747" cy="492464"/>
            <a:chOff x="9559878" y="3664787"/>
            <a:chExt cx="813747" cy="492464"/>
          </a:xfrm>
        </p:grpSpPr>
        <p:sp>
          <p:nvSpPr>
            <p:cNvPr id="1957" name="Rectangle 1956">
              <a:extLst>
                <a:ext uri="{FF2B5EF4-FFF2-40B4-BE49-F238E27FC236}">
                  <a16:creationId xmlns:a16="http://schemas.microsoft.com/office/drawing/2014/main" id="{544D3475-D04D-08AA-979A-4B1AD4DD7A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58" name="Rectangle 1957">
              <a:extLst>
                <a:ext uri="{FF2B5EF4-FFF2-40B4-BE49-F238E27FC236}">
                  <a16:creationId xmlns:a16="http://schemas.microsoft.com/office/drawing/2014/main" id="{1AF45ECE-61C3-54D3-F4FF-EFFC1DAD3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59" name="Rectangle 1958">
              <a:extLst>
                <a:ext uri="{FF2B5EF4-FFF2-40B4-BE49-F238E27FC236}">
                  <a16:creationId xmlns:a16="http://schemas.microsoft.com/office/drawing/2014/main" id="{989BDB8F-0512-EDF1-3959-D59584216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60" name="Rectangle 1959">
              <a:extLst>
                <a:ext uri="{FF2B5EF4-FFF2-40B4-BE49-F238E27FC236}">
                  <a16:creationId xmlns:a16="http://schemas.microsoft.com/office/drawing/2014/main" id="{323237F7-9587-5AE9-17DB-D1EAFDF6F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61" name="Rectangle 1960">
              <a:extLst>
                <a:ext uri="{FF2B5EF4-FFF2-40B4-BE49-F238E27FC236}">
                  <a16:creationId xmlns:a16="http://schemas.microsoft.com/office/drawing/2014/main" id="{7D29E7B0-0124-D8E1-43C8-2E375DE30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62" name="Rectangle 1961">
              <a:extLst>
                <a:ext uri="{FF2B5EF4-FFF2-40B4-BE49-F238E27FC236}">
                  <a16:creationId xmlns:a16="http://schemas.microsoft.com/office/drawing/2014/main" id="{E548837C-DCC0-AF71-FCE4-A93C8FB08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63" name="Rectangle 1962">
              <a:extLst>
                <a:ext uri="{FF2B5EF4-FFF2-40B4-BE49-F238E27FC236}">
                  <a16:creationId xmlns:a16="http://schemas.microsoft.com/office/drawing/2014/main" id="{98228487-BAC8-5DC8-C304-920675D608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64" name="Rectangle 1963">
              <a:extLst>
                <a:ext uri="{FF2B5EF4-FFF2-40B4-BE49-F238E27FC236}">
                  <a16:creationId xmlns:a16="http://schemas.microsoft.com/office/drawing/2014/main" id="{68FDBDFA-BAE8-DCBD-4415-AC9F70E6FF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65" name="Rectangle 1964">
              <a:extLst>
                <a:ext uri="{FF2B5EF4-FFF2-40B4-BE49-F238E27FC236}">
                  <a16:creationId xmlns:a16="http://schemas.microsoft.com/office/drawing/2014/main" id="{3DE3E0D2-66D4-D471-FF34-79715AD541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66" name="Rectangle 1965">
              <a:extLst>
                <a:ext uri="{FF2B5EF4-FFF2-40B4-BE49-F238E27FC236}">
                  <a16:creationId xmlns:a16="http://schemas.microsoft.com/office/drawing/2014/main" id="{23DA897B-B085-0500-918D-E8A69D69D1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3664787"/>
              <a:ext cx="80871" cy="9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67" name="Rectangle 1966">
              <a:extLst>
                <a:ext uri="{FF2B5EF4-FFF2-40B4-BE49-F238E27FC236}">
                  <a16:creationId xmlns:a16="http://schemas.microsoft.com/office/drawing/2014/main" id="{08904842-8031-4CB4-26DA-BF57CB4ECC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68" name="Rectangle 1967">
              <a:extLst>
                <a:ext uri="{FF2B5EF4-FFF2-40B4-BE49-F238E27FC236}">
                  <a16:creationId xmlns:a16="http://schemas.microsoft.com/office/drawing/2014/main" id="{C43B17E8-3913-1EE4-D029-1FFCE9E41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69" name="Rectangle 1968">
              <a:extLst>
                <a:ext uri="{FF2B5EF4-FFF2-40B4-BE49-F238E27FC236}">
                  <a16:creationId xmlns:a16="http://schemas.microsoft.com/office/drawing/2014/main" id="{09EF6EF8-BFC5-D5D4-78F2-F38B5CBD5A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70" name="Rectangle 1969">
              <a:extLst>
                <a:ext uri="{FF2B5EF4-FFF2-40B4-BE49-F238E27FC236}">
                  <a16:creationId xmlns:a16="http://schemas.microsoft.com/office/drawing/2014/main" id="{86C179A6-ECDC-42E0-0E4A-0D9DA25F3C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71" name="Rectangle 1970">
              <a:extLst>
                <a:ext uri="{FF2B5EF4-FFF2-40B4-BE49-F238E27FC236}">
                  <a16:creationId xmlns:a16="http://schemas.microsoft.com/office/drawing/2014/main" id="{1DB7AAC7-D2C9-FBAF-B078-2DF4A4558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72" name="Rectangle 1971">
              <a:extLst>
                <a:ext uri="{FF2B5EF4-FFF2-40B4-BE49-F238E27FC236}">
                  <a16:creationId xmlns:a16="http://schemas.microsoft.com/office/drawing/2014/main" id="{29AA8F63-4DC4-CF1D-A452-8EABD7FDD0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73" name="Rectangle 1972">
              <a:extLst>
                <a:ext uri="{FF2B5EF4-FFF2-40B4-BE49-F238E27FC236}">
                  <a16:creationId xmlns:a16="http://schemas.microsoft.com/office/drawing/2014/main" id="{632B449D-D096-D51B-4409-D9EA895C1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74" name="Rectangle 1973">
              <a:extLst>
                <a:ext uri="{FF2B5EF4-FFF2-40B4-BE49-F238E27FC236}">
                  <a16:creationId xmlns:a16="http://schemas.microsoft.com/office/drawing/2014/main" id="{A26EBD74-1C59-B169-11AE-767E34655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75" name="Rectangle 1974">
              <a:extLst>
                <a:ext uri="{FF2B5EF4-FFF2-40B4-BE49-F238E27FC236}">
                  <a16:creationId xmlns:a16="http://schemas.microsoft.com/office/drawing/2014/main" id="{D390E6AF-33E8-8DEF-2D80-FB4462E2DE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76" name="Rectangle 1975">
              <a:extLst>
                <a:ext uri="{FF2B5EF4-FFF2-40B4-BE49-F238E27FC236}">
                  <a16:creationId xmlns:a16="http://schemas.microsoft.com/office/drawing/2014/main" id="{35142F63-58C5-E087-8367-6EA4C503BB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863698"/>
              <a:ext cx="80871" cy="940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77" name="Rectangle 1976">
              <a:extLst>
                <a:ext uri="{FF2B5EF4-FFF2-40B4-BE49-F238E27FC236}">
                  <a16:creationId xmlns:a16="http://schemas.microsoft.com/office/drawing/2014/main" id="{F33BED0F-53B5-4683-602B-DDF9571368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4138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78" name="Rectangle 1977">
              <a:extLst>
                <a:ext uri="{FF2B5EF4-FFF2-40B4-BE49-F238E27FC236}">
                  <a16:creationId xmlns:a16="http://schemas.microsoft.com/office/drawing/2014/main" id="{DC78C1A1-B187-F8C7-7B2D-E4B36E926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5009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79" name="Rectangle 1978">
              <a:extLst>
                <a:ext uri="{FF2B5EF4-FFF2-40B4-BE49-F238E27FC236}">
                  <a16:creationId xmlns:a16="http://schemas.microsoft.com/office/drawing/2014/main" id="{9F870994-3B93-8B02-D968-CDD400A4B3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5880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80" name="Rectangle 1979">
              <a:extLst>
                <a:ext uri="{FF2B5EF4-FFF2-40B4-BE49-F238E27FC236}">
                  <a16:creationId xmlns:a16="http://schemas.microsoft.com/office/drawing/2014/main" id="{372C0C82-BBDF-D1AF-2FA9-5371CF1821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6751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81" name="Rectangle 1980">
              <a:extLst>
                <a:ext uri="{FF2B5EF4-FFF2-40B4-BE49-F238E27FC236}">
                  <a16:creationId xmlns:a16="http://schemas.microsoft.com/office/drawing/2014/main" id="{E8CD081F-42DA-E3EB-873D-0975646BF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76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82" name="Rectangle 1981">
              <a:extLst>
                <a:ext uri="{FF2B5EF4-FFF2-40B4-BE49-F238E27FC236}">
                  <a16:creationId xmlns:a16="http://schemas.microsoft.com/office/drawing/2014/main" id="{CD96AF09-DCE2-BFAF-EEB7-268828B8BA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84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83" name="Rectangle 1982">
              <a:extLst>
                <a:ext uri="{FF2B5EF4-FFF2-40B4-BE49-F238E27FC236}">
                  <a16:creationId xmlns:a16="http://schemas.microsoft.com/office/drawing/2014/main" id="{71BCD437-814D-FF9F-A2BF-DEB9DBD74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9364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84" name="Rectangle 1983">
              <a:extLst>
                <a:ext uri="{FF2B5EF4-FFF2-40B4-BE49-F238E27FC236}">
                  <a16:creationId xmlns:a16="http://schemas.microsoft.com/office/drawing/2014/main" id="{E252EF61-9ED6-E3B7-3A0C-DB24998403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235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85" name="Rectangle 1984">
              <a:extLst>
                <a:ext uri="{FF2B5EF4-FFF2-40B4-BE49-F238E27FC236}">
                  <a16:creationId xmlns:a16="http://schemas.microsoft.com/office/drawing/2014/main" id="{EF3AB48C-E06B-B5D6-C85B-8FC0B8A1A7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9922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86" name="Rectangle 1985">
              <a:extLst>
                <a:ext uri="{FF2B5EF4-FFF2-40B4-BE49-F238E27FC236}">
                  <a16:creationId xmlns:a16="http://schemas.microsoft.com/office/drawing/2014/main" id="{6E5AA16C-877F-A9D8-8E1D-17AF5FF859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0793" y="3769548"/>
              <a:ext cx="80871" cy="9409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87" name="Rectangle 1986">
              <a:extLst>
                <a:ext uri="{FF2B5EF4-FFF2-40B4-BE49-F238E27FC236}">
                  <a16:creationId xmlns:a16="http://schemas.microsoft.com/office/drawing/2014/main" id="{C1050608-A2C5-36D6-2FF0-26EA685C4A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6099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88" name="Rectangle 1987">
              <a:extLst>
                <a:ext uri="{FF2B5EF4-FFF2-40B4-BE49-F238E27FC236}">
                  <a16:creationId xmlns:a16="http://schemas.microsoft.com/office/drawing/2014/main" id="{13ED6C29-A24A-5B73-BF0B-C5518B2027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6970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1989" name="Rectangle 1988">
              <a:extLst>
                <a:ext uri="{FF2B5EF4-FFF2-40B4-BE49-F238E27FC236}">
                  <a16:creationId xmlns:a16="http://schemas.microsoft.com/office/drawing/2014/main" id="{97C63428-6578-75AA-97D0-A7EA738763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7841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91" name="Rectangle 2090">
              <a:extLst>
                <a:ext uri="{FF2B5EF4-FFF2-40B4-BE49-F238E27FC236}">
                  <a16:creationId xmlns:a16="http://schemas.microsoft.com/office/drawing/2014/main" id="{C9B6A281-0962-A8CD-765E-764366E02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712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92" name="Rectangle 2091">
              <a:extLst>
                <a:ext uri="{FF2B5EF4-FFF2-40B4-BE49-F238E27FC236}">
                  <a16:creationId xmlns:a16="http://schemas.microsoft.com/office/drawing/2014/main" id="{0F5F25FE-CE27-8405-E79C-06C761A8C8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95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94" name="Rectangle 2093">
              <a:extLst>
                <a:ext uri="{FF2B5EF4-FFF2-40B4-BE49-F238E27FC236}">
                  <a16:creationId xmlns:a16="http://schemas.microsoft.com/office/drawing/2014/main" id="{51FD7179-91B8-07D8-15B7-10DB36E144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4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95" name="Rectangle 2094">
              <a:extLst>
                <a:ext uri="{FF2B5EF4-FFF2-40B4-BE49-F238E27FC236}">
                  <a16:creationId xmlns:a16="http://schemas.microsoft.com/office/drawing/2014/main" id="{A023BF40-143F-4EDB-E1C5-D9EFA70D43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1325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96" name="Rectangle 2095">
              <a:extLst>
                <a:ext uri="{FF2B5EF4-FFF2-40B4-BE49-F238E27FC236}">
                  <a16:creationId xmlns:a16="http://schemas.microsoft.com/office/drawing/2014/main" id="{49538F03-70F9-0686-ABD3-23668DB421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196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099" name="Rectangle 2098">
              <a:extLst>
                <a:ext uri="{FF2B5EF4-FFF2-40B4-BE49-F238E27FC236}">
                  <a16:creationId xmlns:a16="http://schemas.microsoft.com/office/drawing/2014/main" id="{9614E07B-839F-DA72-F986-BBE584E840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1883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00" name="Rectangle 2099">
              <a:extLst>
                <a:ext uri="{FF2B5EF4-FFF2-40B4-BE49-F238E27FC236}">
                  <a16:creationId xmlns:a16="http://schemas.microsoft.com/office/drawing/2014/main" id="{A7AE1738-EFAD-ACEC-4655-DF2559DBFE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2754" y="3957788"/>
              <a:ext cx="80871" cy="940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01" name="Rectangle 2100">
              <a:extLst>
                <a:ext uri="{FF2B5EF4-FFF2-40B4-BE49-F238E27FC236}">
                  <a16:creationId xmlns:a16="http://schemas.microsoft.com/office/drawing/2014/main" id="{7073EA47-1039-3E27-6C6C-38F1AAA074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9878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02" name="Rectangle 2101">
              <a:extLst>
                <a:ext uri="{FF2B5EF4-FFF2-40B4-BE49-F238E27FC236}">
                  <a16:creationId xmlns:a16="http://schemas.microsoft.com/office/drawing/2014/main" id="{5D579AD0-C4C3-B773-42C5-03AF657B40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749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03" name="Rectangle 2102">
              <a:extLst>
                <a:ext uri="{FF2B5EF4-FFF2-40B4-BE49-F238E27FC236}">
                  <a16:creationId xmlns:a16="http://schemas.microsoft.com/office/drawing/2014/main" id="{6598066A-1BD1-CBDB-498D-3E2587F7D9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620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04" name="Rectangle 2103">
              <a:extLst>
                <a:ext uri="{FF2B5EF4-FFF2-40B4-BE49-F238E27FC236}">
                  <a16:creationId xmlns:a16="http://schemas.microsoft.com/office/drawing/2014/main" id="{0E439AAC-C2D7-98B6-6982-7BCCD67841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2491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05" name="Rectangle 2104">
              <a:extLst>
                <a:ext uri="{FF2B5EF4-FFF2-40B4-BE49-F238E27FC236}">
                  <a16:creationId xmlns:a16="http://schemas.microsoft.com/office/drawing/2014/main" id="{5DB014C5-C9A8-172A-8859-77D88ECC71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33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06" name="Rectangle 2105">
              <a:extLst>
                <a:ext uri="{FF2B5EF4-FFF2-40B4-BE49-F238E27FC236}">
                  <a16:creationId xmlns:a16="http://schemas.microsoft.com/office/drawing/2014/main" id="{2370F754-D4AE-3A38-2A02-C48906E977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42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07" name="Rectangle 2106">
              <a:extLst>
                <a:ext uri="{FF2B5EF4-FFF2-40B4-BE49-F238E27FC236}">
                  <a16:creationId xmlns:a16="http://schemas.microsoft.com/office/drawing/2014/main" id="{066861BF-1D5B-65A9-9CA5-2B226EEAD4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104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08" name="Rectangle 2107">
              <a:extLst>
                <a:ext uri="{FF2B5EF4-FFF2-40B4-BE49-F238E27FC236}">
                  <a16:creationId xmlns:a16="http://schemas.microsoft.com/office/drawing/2014/main" id="{38B88241-0DC3-E9E8-1447-B434E960D9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5975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09" name="Rectangle 2108">
              <a:extLst>
                <a:ext uri="{FF2B5EF4-FFF2-40B4-BE49-F238E27FC236}">
                  <a16:creationId xmlns:a16="http://schemas.microsoft.com/office/drawing/2014/main" id="{C8F6EFFA-B830-942A-461D-ED41586A64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5662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  <p:sp>
          <p:nvSpPr>
            <p:cNvPr id="2110" name="Rectangle 2109">
              <a:extLst>
                <a:ext uri="{FF2B5EF4-FFF2-40B4-BE49-F238E27FC236}">
                  <a16:creationId xmlns:a16="http://schemas.microsoft.com/office/drawing/2014/main" id="{88B42E54-420A-5CDA-8046-EF53D84493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33" y="4063161"/>
              <a:ext cx="80871" cy="940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/>
            </a:p>
          </p:txBody>
        </p:sp>
      </p:grpSp>
      <p:cxnSp>
        <p:nvCxnSpPr>
          <p:cNvPr id="576" name="Connecteur droit avec flèche 575">
            <a:extLst>
              <a:ext uri="{FF2B5EF4-FFF2-40B4-BE49-F238E27FC236}">
                <a16:creationId xmlns:a16="http://schemas.microsoft.com/office/drawing/2014/main" id="{06DEE5EB-9D6D-2946-0FAA-A118156C98CF}"/>
              </a:ext>
            </a:extLst>
          </p:cNvPr>
          <p:cNvCxnSpPr>
            <a:cxnSpLocks/>
          </p:cNvCxnSpPr>
          <p:nvPr/>
        </p:nvCxnSpPr>
        <p:spPr>
          <a:xfrm>
            <a:off x="7011228" y="1488758"/>
            <a:ext cx="0" cy="175381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8" name="Rectangle : coins arrondis 577">
            <a:extLst>
              <a:ext uri="{FF2B5EF4-FFF2-40B4-BE49-F238E27FC236}">
                <a16:creationId xmlns:a16="http://schemas.microsoft.com/office/drawing/2014/main" id="{F6E18750-A0DB-CF35-E84F-40891A833D5C}"/>
              </a:ext>
            </a:extLst>
          </p:cNvPr>
          <p:cNvSpPr/>
          <p:nvPr/>
        </p:nvSpPr>
        <p:spPr>
          <a:xfrm>
            <a:off x="5215388" y="2257728"/>
            <a:ext cx="3554896" cy="45582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blocks of n days</a:t>
            </a:r>
          </a:p>
        </p:txBody>
      </p:sp>
      <p:cxnSp>
        <p:nvCxnSpPr>
          <p:cNvPr id="579" name="Connecteur droit avec flèche 578">
            <a:extLst>
              <a:ext uri="{FF2B5EF4-FFF2-40B4-BE49-F238E27FC236}">
                <a16:creationId xmlns:a16="http://schemas.microsoft.com/office/drawing/2014/main" id="{1F8E603D-D108-B294-3DC1-9F3BEED2601C}"/>
              </a:ext>
            </a:extLst>
          </p:cNvPr>
          <p:cNvCxnSpPr>
            <a:cxnSpLocks/>
          </p:cNvCxnSpPr>
          <p:nvPr/>
        </p:nvCxnSpPr>
        <p:spPr>
          <a:xfrm>
            <a:off x="7011228" y="3140075"/>
            <a:ext cx="0" cy="131076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0" name="Connecteur droit avec flèche 579">
            <a:extLst>
              <a:ext uri="{FF2B5EF4-FFF2-40B4-BE49-F238E27FC236}">
                <a16:creationId xmlns:a16="http://schemas.microsoft.com/office/drawing/2014/main" id="{5E1C8611-20B8-7A2D-71DA-1C3E371DD30F}"/>
              </a:ext>
            </a:extLst>
          </p:cNvPr>
          <p:cNvCxnSpPr>
            <a:cxnSpLocks/>
          </p:cNvCxnSpPr>
          <p:nvPr/>
        </p:nvCxnSpPr>
        <p:spPr>
          <a:xfrm>
            <a:off x="7018148" y="6034483"/>
            <a:ext cx="0" cy="118266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7" name="Groupe 596">
            <a:extLst>
              <a:ext uri="{FF2B5EF4-FFF2-40B4-BE49-F238E27FC236}">
                <a16:creationId xmlns:a16="http://schemas.microsoft.com/office/drawing/2014/main" id="{70D9D1CD-69E9-EFEA-7490-9BEB93D8AD7D}"/>
              </a:ext>
            </a:extLst>
          </p:cNvPr>
          <p:cNvGrpSpPr/>
          <p:nvPr/>
        </p:nvGrpSpPr>
        <p:grpSpPr>
          <a:xfrm>
            <a:off x="1402295" y="4606042"/>
            <a:ext cx="7840735" cy="2129241"/>
            <a:chOff x="3261559" y="4863229"/>
            <a:chExt cx="6320679" cy="1537621"/>
          </a:xfrm>
        </p:grpSpPr>
        <p:grpSp>
          <p:nvGrpSpPr>
            <p:cNvPr id="598" name="Groupe 597">
              <a:extLst>
                <a:ext uri="{FF2B5EF4-FFF2-40B4-BE49-F238E27FC236}">
                  <a16:creationId xmlns:a16="http://schemas.microsoft.com/office/drawing/2014/main" id="{766F6C86-1CAC-BDEE-EBA9-A422D2F62214}"/>
                </a:ext>
              </a:extLst>
            </p:cNvPr>
            <p:cNvGrpSpPr/>
            <p:nvPr/>
          </p:nvGrpSpPr>
          <p:grpSpPr>
            <a:xfrm>
              <a:off x="3261559" y="4863229"/>
              <a:ext cx="6320679" cy="1537621"/>
              <a:chOff x="3261559" y="4863229"/>
              <a:chExt cx="6320679" cy="1537621"/>
            </a:xfrm>
          </p:grpSpPr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4E43DCF8-19D1-32F8-D027-9FD36EA120B5}"/>
                  </a:ext>
                </a:extLst>
              </p:cNvPr>
              <p:cNvSpPr/>
              <p:nvPr/>
            </p:nvSpPr>
            <p:spPr>
              <a:xfrm>
                <a:off x="3261559" y="5556265"/>
                <a:ext cx="6320679" cy="8445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D91E5823-D2D2-50CB-DC95-F5D7859DEB72}"/>
                  </a:ext>
                </a:extLst>
              </p:cNvPr>
              <p:cNvSpPr/>
              <p:nvPr/>
            </p:nvSpPr>
            <p:spPr>
              <a:xfrm>
                <a:off x="7771736" y="4863229"/>
                <a:ext cx="184363" cy="2524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AFDB274B-5F0D-2FDC-B379-8DC932584542}"/>
                </a:ext>
              </a:extLst>
            </p:cNvPr>
            <p:cNvSpPr/>
            <p:nvPr/>
          </p:nvSpPr>
          <p:spPr>
            <a:xfrm>
              <a:off x="7447378" y="5032265"/>
              <a:ext cx="1070307" cy="750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3" name="Groupe 602">
            <a:extLst>
              <a:ext uri="{FF2B5EF4-FFF2-40B4-BE49-F238E27FC236}">
                <a16:creationId xmlns:a16="http://schemas.microsoft.com/office/drawing/2014/main" id="{D374EA9F-6BFE-D210-92A3-FCD6397375B5}"/>
              </a:ext>
            </a:extLst>
          </p:cNvPr>
          <p:cNvGrpSpPr/>
          <p:nvPr/>
        </p:nvGrpSpPr>
        <p:grpSpPr>
          <a:xfrm>
            <a:off x="3539651" y="2307860"/>
            <a:ext cx="8416493" cy="3316402"/>
            <a:chOff x="4454554" y="2402775"/>
            <a:chExt cx="8416493" cy="3316402"/>
          </a:xfrm>
        </p:grpSpPr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B7E516D7-4F5C-765A-B852-3EAFB5376805}"/>
                </a:ext>
              </a:extLst>
            </p:cNvPr>
            <p:cNvSpPr/>
            <p:nvPr/>
          </p:nvSpPr>
          <p:spPr>
            <a:xfrm>
              <a:off x="4666418" y="3868961"/>
              <a:ext cx="8204629" cy="1850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6FD259D6-D740-C920-4441-A9DD766F3567}"/>
                </a:ext>
              </a:extLst>
            </p:cNvPr>
            <p:cNvSpPr/>
            <p:nvPr/>
          </p:nvSpPr>
          <p:spPr>
            <a:xfrm>
              <a:off x="4763923" y="2655374"/>
              <a:ext cx="707331" cy="2167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24862EFE-2CC6-702E-8C9E-B89B387DBCEE}"/>
                </a:ext>
              </a:extLst>
            </p:cNvPr>
            <p:cNvSpPr/>
            <p:nvPr/>
          </p:nvSpPr>
          <p:spPr>
            <a:xfrm>
              <a:off x="4454554" y="2402775"/>
              <a:ext cx="1670400" cy="565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7" name="Rectangle 606">
            <a:extLst>
              <a:ext uri="{FF2B5EF4-FFF2-40B4-BE49-F238E27FC236}">
                <a16:creationId xmlns:a16="http://schemas.microsoft.com/office/drawing/2014/main" id="{EF20EE2E-369E-1752-0C1E-F94A8BC266DB}"/>
              </a:ext>
            </a:extLst>
          </p:cNvPr>
          <p:cNvSpPr/>
          <p:nvPr/>
        </p:nvSpPr>
        <p:spPr>
          <a:xfrm>
            <a:off x="4304066" y="1383291"/>
            <a:ext cx="7051152" cy="2640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9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DAE924E-F36D-CBAE-BF33-1644D21A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Constrained variables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6D0F82-BA86-A66C-E88A-CBAC0851A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0" y="1800000"/>
            <a:ext cx="7315200" cy="36576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CA96FA3A-DF56-FECA-3DDF-F624A853E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5072"/>
          <a:stretch/>
        </p:blipFill>
        <p:spPr>
          <a:xfrm>
            <a:off x="1965596" y="3035193"/>
            <a:ext cx="747878" cy="806824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B529AE8-176E-1877-413E-31866D57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628551" y="3704603"/>
            <a:ext cx="4454736" cy="1215365"/>
          </a:xfrm>
        </p:spPr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82C646D-CFA9-D391-F80C-58945DD8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487985" y="2498752"/>
            <a:ext cx="4724347" cy="683683"/>
          </a:xfrm>
        </p:spPr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r>
              <a:rPr lang="en-US" noProof="0" dirty="0"/>
              <a:t> </a:t>
            </a:r>
          </a:p>
        </p:txBody>
      </p:sp>
      <p:sp>
        <p:nvSpPr>
          <p:cNvPr id="12" name="Espace réservé du numéro de diapositive 6">
            <a:extLst>
              <a:ext uri="{FF2B5EF4-FFF2-40B4-BE49-F238E27FC236}">
                <a16:creationId xmlns:a16="http://schemas.microsoft.com/office/drawing/2014/main" id="{C1CE0CE7-39F6-8E7D-8CEA-2E009C708C43}"/>
              </a:ext>
            </a:extLst>
          </p:cNvPr>
          <p:cNvSpPr txBox="1">
            <a:spLocks/>
          </p:cNvSpPr>
          <p:nvPr/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en-US" sz="930" smtClean="0">
                <a:latin typeface="+mj-lt"/>
              </a:rPr>
              <a:pPr/>
              <a:t>7</a:t>
            </a:fld>
            <a:endParaRPr lang="en-US" sz="93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61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1187B-A654-8784-3766-385D858A1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4AE3052-50C5-4F5B-25C6-C00D3D2C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Constrained variables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BBC0E2-520A-9F7F-1E07-AB037F58A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0" y="1800000"/>
            <a:ext cx="7315200" cy="365760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829B3631-BF88-382B-0FC7-1872B9EBD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4198"/>
          <a:stretch/>
        </p:blipFill>
        <p:spPr>
          <a:xfrm>
            <a:off x="1906609" y="2711244"/>
            <a:ext cx="1128138" cy="1192245"/>
          </a:xfrm>
          <a:prstGeom prst="rect">
            <a:avLst/>
          </a:prstGeom>
        </p:spPr>
      </p:pic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A21E7D05-C986-20F7-D65C-5EA55FF8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628551" y="3704603"/>
            <a:ext cx="4454736" cy="1215365"/>
          </a:xfrm>
        </p:spPr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54AFBFFF-F007-2E4C-AF25-85CB6FF0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487985" y="2498752"/>
            <a:ext cx="4724347" cy="683683"/>
          </a:xfrm>
        </p:spPr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r>
              <a:rPr lang="en-US" noProof="0" dirty="0"/>
              <a:t> </a:t>
            </a:r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E58E4ADB-91B8-A956-2EE8-1EF149FF0B14}"/>
              </a:ext>
            </a:extLst>
          </p:cNvPr>
          <p:cNvSpPr txBox="1">
            <a:spLocks/>
          </p:cNvSpPr>
          <p:nvPr/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en-US" sz="830" smtClean="0">
                <a:latin typeface="+mj-lt"/>
              </a:rPr>
              <a:pPr/>
              <a:t>8</a:t>
            </a:fld>
            <a:endParaRPr lang="en-US" sz="83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615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83189-7A7C-6382-612E-4093215A8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4EF4347-AF96-1D93-5D06-B3EF5DB9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Constrained variables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B96289E0-80A3-1AC3-9424-5A9CF0DB5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4934"/>
          <a:stretch/>
        </p:blipFill>
        <p:spPr>
          <a:xfrm>
            <a:off x="1855330" y="2967074"/>
            <a:ext cx="1072287" cy="11235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E97EBF2-0186-D755-B285-B6333D68E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0" y="1800000"/>
            <a:ext cx="7315200" cy="3657600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8883F204-E9DA-D180-4D19-4D1A4D7E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628551" y="3704603"/>
            <a:ext cx="4454736" cy="1215365"/>
          </a:xfrm>
        </p:spPr>
        <p:txBody>
          <a:bodyPr/>
          <a:lstStyle/>
          <a:p>
            <a:r>
              <a:rPr lang="en-US" noProof="0" dirty="0"/>
              <a:t>Data science pour les </a:t>
            </a:r>
            <a:r>
              <a:rPr lang="en-US" noProof="0" dirty="0" err="1"/>
              <a:t>Risques</a:t>
            </a:r>
            <a:r>
              <a:rPr lang="en-US" noProof="0" dirty="0"/>
              <a:t> Hydro-</a:t>
            </a:r>
            <a:r>
              <a:rPr lang="en-US" noProof="0" dirty="0" err="1"/>
              <a:t>Climatiques</a:t>
            </a:r>
            <a:r>
              <a:rPr lang="en-US" noProof="0" dirty="0"/>
              <a:t> et </a:t>
            </a:r>
            <a:r>
              <a:rPr lang="en-US" noProof="0" dirty="0" err="1"/>
              <a:t>Côtiers</a:t>
            </a:r>
            <a:endParaRPr lang="en-US" noProof="0" dirty="0"/>
          </a:p>
          <a:p>
            <a:r>
              <a:rPr lang="en-US" sz="1000" kern="100" noProof="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 of a Novel Sampling for Future Extremes</a:t>
            </a:r>
            <a:endParaRPr lang="en-US" noProof="0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59FE862-F365-2AD4-DF98-BD82112C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487985" y="2498752"/>
            <a:ext cx="4724347" cy="683683"/>
          </a:xfrm>
        </p:spPr>
        <p:txBody>
          <a:bodyPr/>
          <a:lstStyle/>
          <a:p>
            <a:r>
              <a:rPr lang="en-US" noProof="0" dirty="0"/>
              <a:t>Pauline Rivoire – </a:t>
            </a:r>
            <a:r>
              <a:rPr lang="en-US" noProof="0" dirty="0" err="1"/>
              <a:t>pauline.rivoire@epfl.ch</a:t>
            </a:r>
            <a:r>
              <a:rPr lang="en-US" noProof="0" dirty="0"/>
              <a:t> 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C7B3D801-D977-F312-1F8B-DCA023659BFB}"/>
              </a:ext>
            </a:extLst>
          </p:cNvPr>
          <p:cNvSpPr txBox="1">
            <a:spLocks/>
          </p:cNvSpPr>
          <p:nvPr/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en-US" sz="830" smtClean="0">
                <a:latin typeface="+mj-lt"/>
              </a:rPr>
              <a:pPr/>
              <a:t>9</a:t>
            </a:fld>
            <a:endParaRPr lang="en-US" sz="83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741907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ppt_EPFL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pt_EPFL" id="{0638564E-F884-0B47-8492-4EEEDB08C8B8}" vid="{1227ACED-F92B-DF4D-BAE6-CFC9246F7F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Theme_ppt_EPFL</Template>
  <TotalTime>10533</TotalTime>
  <Words>1893</Words>
  <Application>Microsoft Macintosh PowerPoint</Application>
  <PresentationFormat>Grand écran</PresentationFormat>
  <Paragraphs>264</Paragraphs>
  <Slides>32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Aptos</vt:lpstr>
      <vt:lpstr>Arial</vt:lpstr>
      <vt:lpstr>Franklin Gothic Demi Cond</vt:lpstr>
      <vt:lpstr>Helvetica</vt:lpstr>
      <vt:lpstr>Helvetica Neue</vt:lpstr>
      <vt:lpstr>SF Pro Text</vt:lpstr>
      <vt:lpstr>Wingdings</vt:lpstr>
      <vt:lpstr>Theme_ppt_EPFL</vt:lpstr>
      <vt:lpstr>Characteristics of a Novel Sampling for Future Extremes</vt:lpstr>
      <vt:lpstr>Motivation</vt:lpstr>
      <vt:lpstr>Goal</vt:lpstr>
      <vt:lpstr>Data: observation</vt:lpstr>
      <vt:lpstr>Data: future projection </vt:lpstr>
      <vt:lpstr>Method</vt:lpstr>
      <vt:lpstr>Constrained variables</vt:lpstr>
      <vt:lpstr>Constrained variables</vt:lpstr>
      <vt:lpstr>Constrained variables</vt:lpstr>
      <vt:lpstr>Constrained variables</vt:lpstr>
      <vt:lpstr>Obtained time series:</vt:lpstr>
      <vt:lpstr>Présentation PowerPoint</vt:lpstr>
      <vt:lpstr>Or… can we?</vt:lpstr>
      <vt:lpstr>Obtained time series: precipitation quantiles, DJF</vt:lpstr>
      <vt:lpstr>Obtained time series:</vt:lpstr>
      <vt:lpstr>Présentation PowerPoint</vt:lpstr>
      <vt:lpstr>Présentation PowerPoint</vt:lpstr>
      <vt:lpstr>Obtained time series:</vt:lpstr>
      <vt:lpstr>Obtained time series:</vt:lpstr>
      <vt:lpstr>bivariate extremes</vt:lpstr>
      <vt:lpstr>Tail (in)dependance</vt:lpstr>
      <vt:lpstr>Tail (in)dependance (wind,precipitation)</vt:lpstr>
      <vt:lpstr>Tail (in)dependance (-wind,-radiation)</vt:lpstr>
      <vt:lpstr>Tail (in)dependance</vt:lpstr>
      <vt:lpstr>Tail (in)dependance (-wind,-radiation)</vt:lpstr>
      <vt:lpstr>Thank you!</vt:lpstr>
      <vt:lpstr>References</vt:lpstr>
      <vt:lpstr>Appendix</vt:lpstr>
      <vt:lpstr>Obtained time series: Daily windspeed, SON</vt:lpstr>
      <vt:lpstr>Obtained time series: Inc. SW. radiation, SON</vt:lpstr>
      <vt:lpstr>Obtained time series: precipitation quantiles, JJA</vt:lpstr>
      <vt:lpstr>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Pauline Rivoire</dc:creator>
  <cp:lastModifiedBy>Pauline Rivoire</cp:lastModifiedBy>
  <cp:revision>50</cp:revision>
  <dcterms:created xsi:type="dcterms:W3CDTF">2025-03-12T10:32:06Z</dcterms:created>
  <dcterms:modified xsi:type="dcterms:W3CDTF">2025-04-02T08:55:56Z</dcterms:modified>
</cp:coreProperties>
</file>